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59" r:id="rId7"/>
    <p:sldId id="267" r:id="rId8"/>
    <p:sldId id="266" r:id="rId9"/>
    <p:sldId id="263" r:id="rId10"/>
    <p:sldId id="265" r:id="rId1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687E"/>
    <a:srgbClr val="84B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59AEB5-8B1C-409D-88EE-0E80E884D33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C783D9EE-DFFE-49CF-AB5E-33E3A4170EA0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Pemilihan topik </a:t>
          </a:r>
          <a:endParaRPr lang="id-ID" dirty="0">
            <a:solidFill>
              <a:schemeClr val="tx1"/>
            </a:solidFill>
          </a:endParaRPr>
        </a:p>
      </dgm:t>
    </dgm:pt>
    <dgm:pt modelId="{30293068-D277-45E1-9235-A365CE80D6CE}" type="parTrans" cxnId="{4B80D440-1768-4B63-99D1-C9542640D1F7}">
      <dgm:prSet/>
      <dgm:spPr/>
      <dgm:t>
        <a:bodyPr/>
        <a:lstStyle/>
        <a:p>
          <a:endParaRPr lang="id-ID"/>
        </a:p>
      </dgm:t>
    </dgm:pt>
    <dgm:pt modelId="{CBDF7923-67C8-49AB-B7D8-5A43C5A75FFF}" type="sibTrans" cxnId="{4B80D440-1768-4B63-99D1-C9542640D1F7}">
      <dgm:prSet/>
      <dgm:spPr/>
      <dgm:t>
        <a:bodyPr/>
        <a:lstStyle/>
        <a:p>
          <a:endParaRPr lang="id-ID"/>
        </a:p>
      </dgm:t>
    </dgm:pt>
    <dgm:pt modelId="{B94F9BA9-4189-41FE-8D48-E280F9122346}">
      <dgm:prSet phldrT="[Text]"/>
      <dgm:spPr/>
      <dgm:t>
        <a:bodyPr/>
        <a:lstStyle/>
        <a:p>
          <a:r>
            <a:rPr lang="sv-SE" dirty="0" smtClean="0">
              <a:solidFill>
                <a:schemeClr val="tx1"/>
              </a:solidFill>
            </a:rPr>
            <a:t>Mempertimbangkan fungsi tulisan</a:t>
          </a:r>
          <a:endParaRPr lang="id-ID" dirty="0">
            <a:solidFill>
              <a:schemeClr val="tx1"/>
            </a:solidFill>
          </a:endParaRPr>
        </a:p>
      </dgm:t>
    </dgm:pt>
    <dgm:pt modelId="{4BF2A5C1-B523-4154-A0D1-7589AB6369B8}" type="parTrans" cxnId="{9D3B50B6-1721-45EC-B1E7-6143C5E3A759}">
      <dgm:prSet/>
      <dgm:spPr/>
      <dgm:t>
        <a:bodyPr/>
        <a:lstStyle/>
        <a:p>
          <a:endParaRPr lang="id-ID"/>
        </a:p>
      </dgm:t>
    </dgm:pt>
    <dgm:pt modelId="{D8B87657-0E25-4438-B643-C2085CE87019}" type="sibTrans" cxnId="{9D3B50B6-1721-45EC-B1E7-6143C5E3A759}">
      <dgm:prSet/>
      <dgm:spPr/>
      <dgm:t>
        <a:bodyPr/>
        <a:lstStyle/>
        <a:p>
          <a:endParaRPr lang="id-ID"/>
        </a:p>
      </dgm:t>
    </dgm:pt>
    <dgm:pt modelId="{8A2698A6-13FB-4CD7-A3D9-5B84218D6C9A}">
      <dgm:prSet phldrT="[Text]"/>
      <dgm:spPr/>
      <dgm:t>
        <a:bodyPr/>
        <a:lstStyle/>
        <a:p>
          <a:r>
            <a:rPr lang="nn-NO" dirty="0" smtClean="0">
              <a:solidFill>
                <a:schemeClr val="tx1"/>
              </a:solidFill>
            </a:rPr>
            <a:t>Menyusun ide-ide/gagasan untuk ditulis</a:t>
          </a:r>
          <a:endParaRPr lang="id-ID" dirty="0">
            <a:solidFill>
              <a:schemeClr val="tx1"/>
            </a:solidFill>
          </a:endParaRPr>
        </a:p>
      </dgm:t>
    </dgm:pt>
    <dgm:pt modelId="{398C0342-0D36-4855-AF8E-9EE1762514B3}" type="parTrans" cxnId="{5963EACE-20D4-4189-BA80-6AFC0897196C}">
      <dgm:prSet/>
      <dgm:spPr/>
      <dgm:t>
        <a:bodyPr/>
        <a:lstStyle/>
        <a:p>
          <a:endParaRPr lang="id-ID"/>
        </a:p>
      </dgm:t>
    </dgm:pt>
    <dgm:pt modelId="{C3B68648-87D4-4083-91D1-50979A1FBE8C}" type="sibTrans" cxnId="{5963EACE-20D4-4189-BA80-6AFC0897196C}">
      <dgm:prSet/>
      <dgm:spPr/>
      <dgm:t>
        <a:bodyPr/>
        <a:lstStyle/>
        <a:p>
          <a:endParaRPr lang="id-ID"/>
        </a:p>
      </dgm:t>
    </dgm:pt>
    <dgm:pt modelId="{DC938BC2-4409-41C3-942F-412194361743}">
      <dgm:prSet/>
      <dgm:spPr/>
      <dgm:t>
        <a:bodyPr/>
        <a:lstStyle/>
        <a:p>
          <a:r>
            <a:rPr lang="fi-FI" dirty="0" smtClean="0">
              <a:solidFill>
                <a:schemeClr val="tx1"/>
              </a:solidFill>
            </a:rPr>
            <a:t>Menyusun peta konsep/rancangan</a:t>
          </a:r>
          <a:endParaRPr lang="id-ID" dirty="0">
            <a:solidFill>
              <a:schemeClr val="tx1"/>
            </a:solidFill>
          </a:endParaRPr>
        </a:p>
      </dgm:t>
    </dgm:pt>
    <dgm:pt modelId="{7CBA33C3-BD0E-4654-9245-770DA1A23BBB}" type="parTrans" cxnId="{50C2AAC3-0C46-4552-B079-E8DC5B8FC88E}">
      <dgm:prSet/>
      <dgm:spPr/>
      <dgm:t>
        <a:bodyPr/>
        <a:lstStyle/>
        <a:p>
          <a:endParaRPr lang="id-ID"/>
        </a:p>
      </dgm:t>
    </dgm:pt>
    <dgm:pt modelId="{D133A26E-2EB9-4615-858A-747353AE378D}" type="sibTrans" cxnId="{50C2AAC3-0C46-4552-B079-E8DC5B8FC88E}">
      <dgm:prSet/>
      <dgm:spPr/>
      <dgm:t>
        <a:bodyPr/>
        <a:lstStyle/>
        <a:p>
          <a:endParaRPr lang="id-ID"/>
        </a:p>
      </dgm:t>
    </dgm:pt>
    <dgm:pt modelId="{DD2DC595-28F7-402C-A0C4-5DB998302568}" type="pres">
      <dgm:prSet presAssocID="{7F59AEB5-8B1C-409D-88EE-0E80E884D33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E639695-2A7B-486B-9DD9-6F3B7C98D935}" type="pres">
      <dgm:prSet presAssocID="{7F59AEB5-8B1C-409D-88EE-0E80E884D336}" presName="Name1" presStyleCnt="0"/>
      <dgm:spPr/>
    </dgm:pt>
    <dgm:pt modelId="{05F27C39-DD86-41B2-AB45-EBE4606B3A49}" type="pres">
      <dgm:prSet presAssocID="{7F59AEB5-8B1C-409D-88EE-0E80E884D336}" presName="cycle" presStyleCnt="0"/>
      <dgm:spPr/>
    </dgm:pt>
    <dgm:pt modelId="{D0583991-E414-4A8F-855D-5987E02ED179}" type="pres">
      <dgm:prSet presAssocID="{7F59AEB5-8B1C-409D-88EE-0E80E884D336}" presName="srcNode" presStyleLbl="node1" presStyleIdx="0" presStyleCnt="4"/>
      <dgm:spPr/>
    </dgm:pt>
    <dgm:pt modelId="{71DCC385-0B4A-4781-A0B0-EDF2B6458510}" type="pres">
      <dgm:prSet presAssocID="{7F59AEB5-8B1C-409D-88EE-0E80E884D336}" presName="conn" presStyleLbl="parChTrans1D2" presStyleIdx="0" presStyleCnt="1"/>
      <dgm:spPr/>
      <dgm:t>
        <a:bodyPr/>
        <a:lstStyle/>
        <a:p>
          <a:endParaRPr lang="en-US"/>
        </a:p>
      </dgm:t>
    </dgm:pt>
    <dgm:pt modelId="{7B561EC8-9296-44FD-B369-D62AEBB0789F}" type="pres">
      <dgm:prSet presAssocID="{7F59AEB5-8B1C-409D-88EE-0E80E884D336}" presName="extraNode" presStyleLbl="node1" presStyleIdx="0" presStyleCnt="4"/>
      <dgm:spPr/>
    </dgm:pt>
    <dgm:pt modelId="{07E23735-4959-43CF-937F-2AF715E949C9}" type="pres">
      <dgm:prSet presAssocID="{7F59AEB5-8B1C-409D-88EE-0E80E884D336}" presName="dstNode" presStyleLbl="node1" presStyleIdx="0" presStyleCnt="4"/>
      <dgm:spPr/>
    </dgm:pt>
    <dgm:pt modelId="{45BFAFEB-B87A-4007-A536-B63736C21763}" type="pres">
      <dgm:prSet presAssocID="{C783D9EE-DFFE-49CF-AB5E-33E3A4170EA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950E1-D91E-47F3-B2AC-EF2E82BCE08D}" type="pres">
      <dgm:prSet presAssocID="{C783D9EE-DFFE-49CF-AB5E-33E3A4170EA0}" presName="accent_1" presStyleCnt="0"/>
      <dgm:spPr/>
    </dgm:pt>
    <dgm:pt modelId="{EB044294-68C3-4A18-864D-5CC931A710E5}" type="pres">
      <dgm:prSet presAssocID="{C783D9EE-DFFE-49CF-AB5E-33E3A4170EA0}" presName="accentRepeatNode" presStyleLbl="solidFgAcc1" presStyleIdx="0" presStyleCnt="4"/>
      <dgm:spPr/>
    </dgm:pt>
    <dgm:pt modelId="{21E7EB53-B841-4BA5-8499-6AD43CD7F2F0}" type="pres">
      <dgm:prSet presAssocID="{B94F9BA9-4189-41FE-8D48-E280F912234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420DD2-1A45-4F34-879C-9E79DA75F697}" type="pres">
      <dgm:prSet presAssocID="{B94F9BA9-4189-41FE-8D48-E280F9122346}" presName="accent_2" presStyleCnt="0"/>
      <dgm:spPr/>
    </dgm:pt>
    <dgm:pt modelId="{B30DDCCF-89EE-40CA-8899-A5278018DDBE}" type="pres">
      <dgm:prSet presAssocID="{B94F9BA9-4189-41FE-8D48-E280F9122346}" presName="accentRepeatNode" presStyleLbl="solidFgAcc1" presStyleIdx="1" presStyleCnt="4"/>
      <dgm:spPr/>
    </dgm:pt>
    <dgm:pt modelId="{6E3427B7-9B1F-4A03-95CE-16BB2BA1D3DD}" type="pres">
      <dgm:prSet presAssocID="{8A2698A6-13FB-4CD7-A3D9-5B84218D6C9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839437-1F87-487F-A103-9485E6C0FEB0}" type="pres">
      <dgm:prSet presAssocID="{8A2698A6-13FB-4CD7-A3D9-5B84218D6C9A}" presName="accent_3" presStyleCnt="0"/>
      <dgm:spPr/>
    </dgm:pt>
    <dgm:pt modelId="{DE79BE0A-1A37-4759-9D38-CB0CAB306531}" type="pres">
      <dgm:prSet presAssocID="{8A2698A6-13FB-4CD7-A3D9-5B84218D6C9A}" presName="accentRepeatNode" presStyleLbl="solidFgAcc1" presStyleIdx="2" presStyleCnt="4"/>
      <dgm:spPr/>
    </dgm:pt>
    <dgm:pt modelId="{D20D20A6-CA3E-4589-BDD6-184A01709E38}" type="pres">
      <dgm:prSet presAssocID="{DC938BC2-4409-41C3-942F-412194361743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84576C-72CA-4CA7-A6BC-BE850C9AD99B}" type="pres">
      <dgm:prSet presAssocID="{DC938BC2-4409-41C3-942F-412194361743}" presName="accent_4" presStyleCnt="0"/>
      <dgm:spPr/>
    </dgm:pt>
    <dgm:pt modelId="{724FAEDF-CC49-4A8B-9D71-683B2C2E4216}" type="pres">
      <dgm:prSet presAssocID="{DC938BC2-4409-41C3-942F-412194361743}" presName="accentRepeatNode" presStyleLbl="solidFgAcc1" presStyleIdx="3" presStyleCnt="4"/>
      <dgm:spPr/>
    </dgm:pt>
  </dgm:ptLst>
  <dgm:cxnLst>
    <dgm:cxn modelId="{D67AF046-1D44-4C8F-9E28-ADFAE826F4E8}" type="presOf" srcId="{8A2698A6-13FB-4CD7-A3D9-5B84218D6C9A}" destId="{6E3427B7-9B1F-4A03-95CE-16BB2BA1D3DD}" srcOrd="0" destOrd="0" presId="urn:microsoft.com/office/officeart/2008/layout/VerticalCurvedList"/>
    <dgm:cxn modelId="{E01164F8-FD7B-4FF8-AB9B-3771FF2A9551}" type="presOf" srcId="{7F59AEB5-8B1C-409D-88EE-0E80E884D336}" destId="{DD2DC595-28F7-402C-A0C4-5DB998302568}" srcOrd="0" destOrd="0" presId="urn:microsoft.com/office/officeart/2008/layout/VerticalCurvedList"/>
    <dgm:cxn modelId="{721517BE-6B2C-4CCB-9C17-1B24E486D479}" type="presOf" srcId="{B94F9BA9-4189-41FE-8D48-E280F9122346}" destId="{21E7EB53-B841-4BA5-8499-6AD43CD7F2F0}" srcOrd="0" destOrd="0" presId="urn:microsoft.com/office/officeart/2008/layout/VerticalCurvedList"/>
    <dgm:cxn modelId="{E3A0ECF2-2CD7-40E3-B6BB-585EEDE895EC}" type="presOf" srcId="{C783D9EE-DFFE-49CF-AB5E-33E3A4170EA0}" destId="{45BFAFEB-B87A-4007-A536-B63736C21763}" srcOrd="0" destOrd="0" presId="urn:microsoft.com/office/officeart/2008/layout/VerticalCurvedList"/>
    <dgm:cxn modelId="{5963EACE-20D4-4189-BA80-6AFC0897196C}" srcId="{7F59AEB5-8B1C-409D-88EE-0E80E884D336}" destId="{8A2698A6-13FB-4CD7-A3D9-5B84218D6C9A}" srcOrd="2" destOrd="0" parTransId="{398C0342-0D36-4855-AF8E-9EE1762514B3}" sibTransId="{C3B68648-87D4-4083-91D1-50979A1FBE8C}"/>
    <dgm:cxn modelId="{22F12407-B73A-4F58-AFEA-CF0D2500726D}" type="presOf" srcId="{DC938BC2-4409-41C3-942F-412194361743}" destId="{D20D20A6-CA3E-4589-BDD6-184A01709E38}" srcOrd="0" destOrd="0" presId="urn:microsoft.com/office/officeart/2008/layout/VerticalCurvedList"/>
    <dgm:cxn modelId="{4B80D440-1768-4B63-99D1-C9542640D1F7}" srcId="{7F59AEB5-8B1C-409D-88EE-0E80E884D336}" destId="{C783D9EE-DFFE-49CF-AB5E-33E3A4170EA0}" srcOrd="0" destOrd="0" parTransId="{30293068-D277-45E1-9235-A365CE80D6CE}" sibTransId="{CBDF7923-67C8-49AB-B7D8-5A43C5A75FFF}"/>
    <dgm:cxn modelId="{2AF56CCC-A80E-401F-8A3F-64EBE733E3FD}" type="presOf" srcId="{CBDF7923-67C8-49AB-B7D8-5A43C5A75FFF}" destId="{71DCC385-0B4A-4781-A0B0-EDF2B6458510}" srcOrd="0" destOrd="0" presId="urn:microsoft.com/office/officeart/2008/layout/VerticalCurvedList"/>
    <dgm:cxn modelId="{9D3B50B6-1721-45EC-B1E7-6143C5E3A759}" srcId="{7F59AEB5-8B1C-409D-88EE-0E80E884D336}" destId="{B94F9BA9-4189-41FE-8D48-E280F9122346}" srcOrd="1" destOrd="0" parTransId="{4BF2A5C1-B523-4154-A0D1-7589AB6369B8}" sibTransId="{D8B87657-0E25-4438-B643-C2085CE87019}"/>
    <dgm:cxn modelId="{50C2AAC3-0C46-4552-B079-E8DC5B8FC88E}" srcId="{7F59AEB5-8B1C-409D-88EE-0E80E884D336}" destId="{DC938BC2-4409-41C3-942F-412194361743}" srcOrd="3" destOrd="0" parTransId="{7CBA33C3-BD0E-4654-9245-770DA1A23BBB}" sibTransId="{D133A26E-2EB9-4615-858A-747353AE378D}"/>
    <dgm:cxn modelId="{6E42A36E-BC5B-4259-884F-9BA618359C36}" type="presParOf" srcId="{DD2DC595-28F7-402C-A0C4-5DB998302568}" destId="{7E639695-2A7B-486B-9DD9-6F3B7C98D935}" srcOrd="0" destOrd="0" presId="urn:microsoft.com/office/officeart/2008/layout/VerticalCurvedList"/>
    <dgm:cxn modelId="{46C49BCF-8A6B-4521-A59E-7A57EE90ED16}" type="presParOf" srcId="{7E639695-2A7B-486B-9DD9-6F3B7C98D935}" destId="{05F27C39-DD86-41B2-AB45-EBE4606B3A49}" srcOrd="0" destOrd="0" presId="urn:microsoft.com/office/officeart/2008/layout/VerticalCurvedList"/>
    <dgm:cxn modelId="{D80A8F8F-A059-4F0E-A2BC-759AC3002429}" type="presParOf" srcId="{05F27C39-DD86-41B2-AB45-EBE4606B3A49}" destId="{D0583991-E414-4A8F-855D-5987E02ED179}" srcOrd="0" destOrd="0" presId="urn:microsoft.com/office/officeart/2008/layout/VerticalCurvedList"/>
    <dgm:cxn modelId="{53C692D4-7C5D-4039-92DD-E54A4C752AD1}" type="presParOf" srcId="{05F27C39-DD86-41B2-AB45-EBE4606B3A49}" destId="{71DCC385-0B4A-4781-A0B0-EDF2B6458510}" srcOrd="1" destOrd="0" presId="urn:microsoft.com/office/officeart/2008/layout/VerticalCurvedList"/>
    <dgm:cxn modelId="{ACC53E09-21D7-4D3D-817B-CCA9AFE7C565}" type="presParOf" srcId="{05F27C39-DD86-41B2-AB45-EBE4606B3A49}" destId="{7B561EC8-9296-44FD-B369-D62AEBB0789F}" srcOrd="2" destOrd="0" presId="urn:microsoft.com/office/officeart/2008/layout/VerticalCurvedList"/>
    <dgm:cxn modelId="{CEF41DD1-02A0-426C-8061-AFF2692DD27D}" type="presParOf" srcId="{05F27C39-DD86-41B2-AB45-EBE4606B3A49}" destId="{07E23735-4959-43CF-937F-2AF715E949C9}" srcOrd="3" destOrd="0" presId="urn:microsoft.com/office/officeart/2008/layout/VerticalCurvedList"/>
    <dgm:cxn modelId="{09769163-26ED-40F4-996E-6C912F9AF603}" type="presParOf" srcId="{7E639695-2A7B-486B-9DD9-6F3B7C98D935}" destId="{45BFAFEB-B87A-4007-A536-B63736C21763}" srcOrd="1" destOrd="0" presId="urn:microsoft.com/office/officeart/2008/layout/VerticalCurvedList"/>
    <dgm:cxn modelId="{8EEDEDAA-464F-4AF3-8DB3-A39BFDC727C4}" type="presParOf" srcId="{7E639695-2A7B-486B-9DD9-6F3B7C98D935}" destId="{859950E1-D91E-47F3-B2AC-EF2E82BCE08D}" srcOrd="2" destOrd="0" presId="urn:microsoft.com/office/officeart/2008/layout/VerticalCurvedList"/>
    <dgm:cxn modelId="{D4C55587-B383-4759-8429-A83A59A5DD1A}" type="presParOf" srcId="{859950E1-D91E-47F3-B2AC-EF2E82BCE08D}" destId="{EB044294-68C3-4A18-864D-5CC931A710E5}" srcOrd="0" destOrd="0" presId="urn:microsoft.com/office/officeart/2008/layout/VerticalCurvedList"/>
    <dgm:cxn modelId="{C456ABE0-2722-472C-978D-B21FC5164197}" type="presParOf" srcId="{7E639695-2A7B-486B-9DD9-6F3B7C98D935}" destId="{21E7EB53-B841-4BA5-8499-6AD43CD7F2F0}" srcOrd="3" destOrd="0" presId="urn:microsoft.com/office/officeart/2008/layout/VerticalCurvedList"/>
    <dgm:cxn modelId="{E2D1986F-B62A-4F08-B6FB-A668DED0E345}" type="presParOf" srcId="{7E639695-2A7B-486B-9DD9-6F3B7C98D935}" destId="{BE420DD2-1A45-4F34-879C-9E79DA75F697}" srcOrd="4" destOrd="0" presId="urn:microsoft.com/office/officeart/2008/layout/VerticalCurvedList"/>
    <dgm:cxn modelId="{935EC656-6E56-4FCE-AEC3-5964F8E3535E}" type="presParOf" srcId="{BE420DD2-1A45-4F34-879C-9E79DA75F697}" destId="{B30DDCCF-89EE-40CA-8899-A5278018DDBE}" srcOrd="0" destOrd="0" presId="urn:microsoft.com/office/officeart/2008/layout/VerticalCurvedList"/>
    <dgm:cxn modelId="{D5842A30-0B72-46EF-95C4-250E70B2CFAC}" type="presParOf" srcId="{7E639695-2A7B-486B-9DD9-6F3B7C98D935}" destId="{6E3427B7-9B1F-4A03-95CE-16BB2BA1D3DD}" srcOrd="5" destOrd="0" presId="urn:microsoft.com/office/officeart/2008/layout/VerticalCurvedList"/>
    <dgm:cxn modelId="{57C1195C-47D4-4F6F-96DF-2A13FE4F4759}" type="presParOf" srcId="{7E639695-2A7B-486B-9DD9-6F3B7C98D935}" destId="{22839437-1F87-487F-A103-9485E6C0FEB0}" srcOrd="6" destOrd="0" presId="urn:microsoft.com/office/officeart/2008/layout/VerticalCurvedList"/>
    <dgm:cxn modelId="{47870E7F-39E2-421A-9676-AC30253CEB9D}" type="presParOf" srcId="{22839437-1F87-487F-A103-9485E6C0FEB0}" destId="{DE79BE0A-1A37-4759-9D38-CB0CAB306531}" srcOrd="0" destOrd="0" presId="urn:microsoft.com/office/officeart/2008/layout/VerticalCurvedList"/>
    <dgm:cxn modelId="{AA3D8C17-7074-49E4-B1AE-35E12692DF14}" type="presParOf" srcId="{7E639695-2A7B-486B-9DD9-6F3B7C98D935}" destId="{D20D20A6-CA3E-4589-BDD6-184A01709E38}" srcOrd="7" destOrd="0" presId="urn:microsoft.com/office/officeart/2008/layout/VerticalCurvedList"/>
    <dgm:cxn modelId="{9F649347-CBB7-406A-8B52-F911AE2F3279}" type="presParOf" srcId="{7E639695-2A7B-486B-9DD9-6F3B7C98D935}" destId="{F184576C-72CA-4CA7-A6BC-BE850C9AD99B}" srcOrd="8" destOrd="0" presId="urn:microsoft.com/office/officeart/2008/layout/VerticalCurvedList"/>
    <dgm:cxn modelId="{F00B735D-44BA-47DC-8869-8E5ED5DE9B27}" type="presParOf" srcId="{F184576C-72CA-4CA7-A6BC-BE850C9AD99B}" destId="{724FAEDF-CC49-4A8B-9D71-683B2C2E421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19AFD3-1BCB-4ADA-B8BC-59D8C90157E5}" type="doc">
      <dgm:prSet loTypeId="urn:microsoft.com/office/officeart/2005/8/layout/list1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id-ID"/>
        </a:p>
      </dgm:t>
    </dgm:pt>
    <dgm:pt modelId="{0BB42C61-19A9-4E60-9E9C-90D5CEDE6A85}">
      <dgm:prSet phldrT="[Text]"/>
      <dgm:spPr/>
      <dgm:t>
        <a:bodyPr/>
        <a:lstStyle/>
        <a:p>
          <a:r>
            <a:rPr lang="en-US" dirty="0" smtClean="0"/>
            <a:t>Teks Argumentasi Rincian</a:t>
          </a:r>
          <a:endParaRPr lang="id-ID" dirty="0"/>
        </a:p>
      </dgm:t>
    </dgm:pt>
    <dgm:pt modelId="{638C35C8-C928-4D82-8EF2-E5A5A6D90DDF}" type="parTrans" cxnId="{B044F3E1-4CC9-4C5D-BD69-288734599D22}">
      <dgm:prSet/>
      <dgm:spPr/>
      <dgm:t>
        <a:bodyPr/>
        <a:lstStyle/>
        <a:p>
          <a:endParaRPr lang="id-ID"/>
        </a:p>
      </dgm:t>
    </dgm:pt>
    <dgm:pt modelId="{DA717C42-0517-4418-A412-1DD067695314}" type="sibTrans" cxnId="{B044F3E1-4CC9-4C5D-BD69-288734599D22}">
      <dgm:prSet/>
      <dgm:spPr/>
      <dgm:t>
        <a:bodyPr/>
        <a:lstStyle/>
        <a:p>
          <a:endParaRPr lang="id-ID"/>
        </a:p>
      </dgm:t>
    </dgm:pt>
    <dgm:pt modelId="{26AB62C5-8614-4601-AA20-C76172B94E32}">
      <dgm:prSet phldrT="[Text]"/>
      <dgm:spPr/>
      <dgm:t>
        <a:bodyPr/>
        <a:lstStyle/>
        <a:p>
          <a:r>
            <a:rPr lang="en-US" dirty="0" smtClean="0"/>
            <a:t>Teks Argumentasi Contoh</a:t>
          </a:r>
          <a:endParaRPr lang="id-ID" dirty="0"/>
        </a:p>
      </dgm:t>
    </dgm:pt>
    <dgm:pt modelId="{36F36057-76AF-4826-BE89-1F7B3700D41B}" type="parTrans" cxnId="{1703B2A5-9FF9-4CBC-AD7D-4FE8E9E49256}">
      <dgm:prSet/>
      <dgm:spPr/>
      <dgm:t>
        <a:bodyPr/>
        <a:lstStyle/>
        <a:p>
          <a:endParaRPr lang="id-ID"/>
        </a:p>
      </dgm:t>
    </dgm:pt>
    <dgm:pt modelId="{685AE365-43B8-4215-8CA1-3E8E072EDD39}" type="sibTrans" cxnId="{1703B2A5-9FF9-4CBC-AD7D-4FE8E9E49256}">
      <dgm:prSet/>
      <dgm:spPr/>
      <dgm:t>
        <a:bodyPr/>
        <a:lstStyle/>
        <a:p>
          <a:endParaRPr lang="id-ID"/>
        </a:p>
      </dgm:t>
    </dgm:pt>
    <dgm:pt modelId="{9B963454-94A3-4BDA-91EA-BE4392822D11}">
      <dgm:prSet phldrT="[Text]"/>
      <dgm:spPr/>
      <dgm:t>
        <a:bodyPr/>
        <a:lstStyle/>
        <a:p>
          <a:r>
            <a:rPr lang="en-US" dirty="0" smtClean="0"/>
            <a:t>Teks Argumentasi Sebab Akibat</a:t>
          </a:r>
          <a:endParaRPr lang="id-ID" dirty="0"/>
        </a:p>
      </dgm:t>
    </dgm:pt>
    <dgm:pt modelId="{BAC3DBEF-3AFA-4FFF-9329-2C67F553CC42}" type="parTrans" cxnId="{FC39424C-F173-4577-BFA3-FB74EBEF1099}">
      <dgm:prSet/>
      <dgm:spPr/>
      <dgm:t>
        <a:bodyPr/>
        <a:lstStyle/>
        <a:p>
          <a:endParaRPr lang="id-ID"/>
        </a:p>
      </dgm:t>
    </dgm:pt>
    <dgm:pt modelId="{5FB1CCA4-6C8C-48C1-A4E4-CD8C648FECF8}" type="sibTrans" cxnId="{FC39424C-F173-4577-BFA3-FB74EBEF1099}">
      <dgm:prSet/>
      <dgm:spPr/>
      <dgm:t>
        <a:bodyPr/>
        <a:lstStyle/>
        <a:p>
          <a:endParaRPr lang="id-ID"/>
        </a:p>
      </dgm:t>
    </dgm:pt>
    <dgm:pt modelId="{F9B13DF4-8484-4056-AD49-B6819DCAE701}">
      <dgm:prSet/>
      <dgm:spPr/>
      <dgm:t>
        <a:bodyPr/>
        <a:lstStyle/>
        <a:p>
          <a:r>
            <a:rPr lang="en-US" dirty="0" smtClean="0"/>
            <a:t>Teks Argumentasi Akibat Sebab</a:t>
          </a:r>
          <a:endParaRPr lang="id-ID" dirty="0"/>
        </a:p>
      </dgm:t>
    </dgm:pt>
    <dgm:pt modelId="{2A746C83-476B-49F7-B616-C1928EA7EF40}" type="parTrans" cxnId="{1FAED5C7-853A-4872-9ED4-F3F4E59CE16C}">
      <dgm:prSet/>
      <dgm:spPr/>
      <dgm:t>
        <a:bodyPr/>
        <a:lstStyle/>
        <a:p>
          <a:endParaRPr lang="id-ID"/>
        </a:p>
      </dgm:t>
    </dgm:pt>
    <dgm:pt modelId="{0D8F576F-C24F-445F-BA28-AC843F76466D}" type="sibTrans" cxnId="{1FAED5C7-853A-4872-9ED4-F3F4E59CE16C}">
      <dgm:prSet/>
      <dgm:spPr/>
      <dgm:t>
        <a:bodyPr/>
        <a:lstStyle/>
        <a:p>
          <a:endParaRPr lang="id-ID"/>
        </a:p>
      </dgm:t>
    </dgm:pt>
    <dgm:pt modelId="{6E154A45-1B9E-4E97-BCBB-0B3F810FAE43}" type="pres">
      <dgm:prSet presAssocID="{E119AFD3-1BCB-4ADA-B8BC-59D8C90157E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73BDC6-6E88-4CBC-9EB0-1E0DDB325F97}" type="pres">
      <dgm:prSet presAssocID="{0BB42C61-19A9-4E60-9E9C-90D5CEDE6A85}" presName="parentLin" presStyleCnt="0"/>
      <dgm:spPr/>
      <dgm:t>
        <a:bodyPr/>
        <a:lstStyle/>
        <a:p>
          <a:endParaRPr lang="en-US"/>
        </a:p>
      </dgm:t>
    </dgm:pt>
    <dgm:pt modelId="{210394EE-89D9-469B-96A4-F0206F8AEDCB}" type="pres">
      <dgm:prSet presAssocID="{0BB42C61-19A9-4E60-9E9C-90D5CEDE6A85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82563127-105A-4813-84C5-B6545E35012A}" type="pres">
      <dgm:prSet presAssocID="{0BB42C61-19A9-4E60-9E9C-90D5CEDE6A8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EC0C04-04E9-4A68-9AF6-36606CF45FE1}" type="pres">
      <dgm:prSet presAssocID="{0BB42C61-19A9-4E60-9E9C-90D5CEDE6A85}" presName="negativeSpace" presStyleCnt="0"/>
      <dgm:spPr/>
      <dgm:t>
        <a:bodyPr/>
        <a:lstStyle/>
        <a:p>
          <a:endParaRPr lang="en-US"/>
        </a:p>
      </dgm:t>
    </dgm:pt>
    <dgm:pt modelId="{2FB7FFA8-EB4F-4CBA-B1E5-307125B328B2}" type="pres">
      <dgm:prSet presAssocID="{0BB42C61-19A9-4E60-9E9C-90D5CEDE6A85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EA6F1E-8858-4048-83AE-FCFE75C44B08}" type="pres">
      <dgm:prSet presAssocID="{DA717C42-0517-4418-A412-1DD067695314}" presName="spaceBetweenRectangles" presStyleCnt="0"/>
      <dgm:spPr/>
      <dgm:t>
        <a:bodyPr/>
        <a:lstStyle/>
        <a:p>
          <a:endParaRPr lang="en-US"/>
        </a:p>
      </dgm:t>
    </dgm:pt>
    <dgm:pt modelId="{59074D74-89E8-4964-8D3F-8F5F441E7E2A}" type="pres">
      <dgm:prSet presAssocID="{26AB62C5-8614-4601-AA20-C76172B94E32}" presName="parentLin" presStyleCnt="0"/>
      <dgm:spPr/>
      <dgm:t>
        <a:bodyPr/>
        <a:lstStyle/>
        <a:p>
          <a:endParaRPr lang="en-US"/>
        </a:p>
      </dgm:t>
    </dgm:pt>
    <dgm:pt modelId="{A6CA9B52-51AE-4153-8600-E5BEDDCCA413}" type="pres">
      <dgm:prSet presAssocID="{26AB62C5-8614-4601-AA20-C76172B94E3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F726EB87-B90F-4FD2-A7A6-F54CB6C89C67}" type="pres">
      <dgm:prSet presAssocID="{26AB62C5-8614-4601-AA20-C76172B94E3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10E70-5DEC-4A61-B305-40C5CCC6A09C}" type="pres">
      <dgm:prSet presAssocID="{26AB62C5-8614-4601-AA20-C76172B94E32}" presName="negativeSpace" presStyleCnt="0"/>
      <dgm:spPr/>
      <dgm:t>
        <a:bodyPr/>
        <a:lstStyle/>
        <a:p>
          <a:endParaRPr lang="en-US"/>
        </a:p>
      </dgm:t>
    </dgm:pt>
    <dgm:pt modelId="{F5B40B02-D5F3-4B0C-AA88-60B428306381}" type="pres">
      <dgm:prSet presAssocID="{26AB62C5-8614-4601-AA20-C76172B94E32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982C9A-5EE1-406E-8D96-2B0B77D7522C}" type="pres">
      <dgm:prSet presAssocID="{685AE365-43B8-4215-8CA1-3E8E072EDD39}" presName="spaceBetweenRectangles" presStyleCnt="0"/>
      <dgm:spPr/>
      <dgm:t>
        <a:bodyPr/>
        <a:lstStyle/>
        <a:p>
          <a:endParaRPr lang="en-US"/>
        </a:p>
      </dgm:t>
    </dgm:pt>
    <dgm:pt modelId="{A29C600C-708F-47CC-AAEF-3BEB6429A593}" type="pres">
      <dgm:prSet presAssocID="{9B963454-94A3-4BDA-91EA-BE4392822D11}" presName="parentLin" presStyleCnt="0"/>
      <dgm:spPr/>
      <dgm:t>
        <a:bodyPr/>
        <a:lstStyle/>
        <a:p>
          <a:endParaRPr lang="en-US"/>
        </a:p>
      </dgm:t>
    </dgm:pt>
    <dgm:pt modelId="{738E55DC-2A82-403E-8AA0-1769A24BEE2B}" type="pres">
      <dgm:prSet presAssocID="{9B963454-94A3-4BDA-91EA-BE4392822D11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F58FEEFD-89D0-4CFC-96F9-2B96B2DCB8E1}" type="pres">
      <dgm:prSet presAssocID="{9B963454-94A3-4BDA-91EA-BE4392822D1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733DAC-3220-4B73-B36C-0EC36A4B7751}" type="pres">
      <dgm:prSet presAssocID="{9B963454-94A3-4BDA-91EA-BE4392822D11}" presName="negativeSpace" presStyleCnt="0"/>
      <dgm:spPr/>
      <dgm:t>
        <a:bodyPr/>
        <a:lstStyle/>
        <a:p>
          <a:endParaRPr lang="en-US"/>
        </a:p>
      </dgm:t>
    </dgm:pt>
    <dgm:pt modelId="{6DE63C55-340B-42D4-BAC7-0065CB445CDD}" type="pres">
      <dgm:prSet presAssocID="{9B963454-94A3-4BDA-91EA-BE4392822D1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F86A59-850C-4871-AF80-D0333E5B0C94}" type="pres">
      <dgm:prSet presAssocID="{5FB1CCA4-6C8C-48C1-A4E4-CD8C648FECF8}" presName="spaceBetweenRectangles" presStyleCnt="0"/>
      <dgm:spPr/>
      <dgm:t>
        <a:bodyPr/>
        <a:lstStyle/>
        <a:p>
          <a:endParaRPr lang="en-US"/>
        </a:p>
      </dgm:t>
    </dgm:pt>
    <dgm:pt modelId="{A670D999-569F-4EE6-9C97-AB229BDE48AC}" type="pres">
      <dgm:prSet presAssocID="{F9B13DF4-8484-4056-AD49-B6819DCAE701}" presName="parentLin" presStyleCnt="0"/>
      <dgm:spPr/>
      <dgm:t>
        <a:bodyPr/>
        <a:lstStyle/>
        <a:p>
          <a:endParaRPr lang="en-US"/>
        </a:p>
      </dgm:t>
    </dgm:pt>
    <dgm:pt modelId="{DBCBB6CF-DE85-4AA3-85FF-D90BC32D731B}" type="pres">
      <dgm:prSet presAssocID="{F9B13DF4-8484-4056-AD49-B6819DCAE701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B0EEDFD8-8B20-44A2-8170-D7E3F4C99975}" type="pres">
      <dgm:prSet presAssocID="{F9B13DF4-8484-4056-AD49-B6819DCAE70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66BD15-74FC-42DE-BE33-5A5FB30F5CE0}" type="pres">
      <dgm:prSet presAssocID="{F9B13DF4-8484-4056-AD49-B6819DCAE701}" presName="negativeSpace" presStyleCnt="0"/>
      <dgm:spPr/>
      <dgm:t>
        <a:bodyPr/>
        <a:lstStyle/>
        <a:p>
          <a:endParaRPr lang="en-US"/>
        </a:p>
      </dgm:t>
    </dgm:pt>
    <dgm:pt modelId="{69683253-96AA-496F-9C1E-DB721364C8A6}" type="pres">
      <dgm:prSet presAssocID="{F9B13DF4-8484-4056-AD49-B6819DCAE701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39424C-F173-4577-BFA3-FB74EBEF1099}" srcId="{E119AFD3-1BCB-4ADA-B8BC-59D8C90157E5}" destId="{9B963454-94A3-4BDA-91EA-BE4392822D11}" srcOrd="2" destOrd="0" parTransId="{BAC3DBEF-3AFA-4FFF-9329-2C67F553CC42}" sibTransId="{5FB1CCA4-6C8C-48C1-A4E4-CD8C648FECF8}"/>
    <dgm:cxn modelId="{1FAED5C7-853A-4872-9ED4-F3F4E59CE16C}" srcId="{E119AFD3-1BCB-4ADA-B8BC-59D8C90157E5}" destId="{F9B13DF4-8484-4056-AD49-B6819DCAE701}" srcOrd="3" destOrd="0" parTransId="{2A746C83-476B-49F7-B616-C1928EA7EF40}" sibTransId="{0D8F576F-C24F-445F-BA28-AC843F76466D}"/>
    <dgm:cxn modelId="{C17AC221-FB13-4457-9F9C-485066DAA364}" type="presOf" srcId="{F9B13DF4-8484-4056-AD49-B6819DCAE701}" destId="{DBCBB6CF-DE85-4AA3-85FF-D90BC32D731B}" srcOrd="0" destOrd="0" presId="urn:microsoft.com/office/officeart/2005/8/layout/list1"/>
    <dgm:cxn modelId="{A3869603-95EC-42A6-B66D-E53B619FADED}" type="presOf" srcId="{F9B13DF4-8484-4056-AD49-B6819DCAE701}" destId="{B0EEDFD8-8B20-44A2-8170-D7E3F4C99975}" srcOrd="1" destOrd="0" presId="urn:microsoft.com/office/officeart/2005/8/layout/list1"/>
    <dgm:cxn modelId="{426B3707-09D3-47FF-B4D2-84240D95B6B6}" type="presOf" srcId="{E119AFD3-1BCB-4ADA-B8BC-59D8C90157E5}" destId="{6E154A45-1B9E-4E97-BCBB-0B3F810FAE43}" srcOrd="0" destOrd="0" presId="urn:microsoft.com/office/officeart/2005/8/layout/list1"/>
    <dgm:cxn modelId="{AA8EE109-D3C4-4941-B187-3EA74F54D117}" type="presOf" srcId="{9B963454-94A3-4BDA-91EA-BE4392822D11}" destId="{F58FEEFD-89D0-4CFC-96F9-2B96B2DCB8E1}" srcOrd="1" destOrd="0" presId="urn:microsoft.com/office/officeart/2005/8/layout/list1"/>
    <dgm:cxn modelId="{B044F3E1-4CC9-4C5D-BD69-288734599D22}" srcId="{E119AFD3-1BCB-4ADA-B8BC-59D8C90157E5}" destId="{0BB42C61-19A9-4E60-9E9C-90D5CEDE6A85}" srcOrd="0" destOrd="0" parTransId="{638C35C8-C928-4D82-8EF2-E5A5A6D90DDF}" sibTransId="{DA717C42-0517-4418-A412-1DD067695314}"/>
    <dgm:cxn modelId="{FA90790C-B57E-4210-8E16-32F69B6DE925}" type="presOf" srcId="{0BB42C61-19A9-4E60-9E9C-90D5CEDE6A85}" destId="{82563127-105A-4813-84C5-B6545E35012A}" srcOrd="1" destOrd="0" presId="urn:microsoft.com/office/officeart/2005/8/layout/list1"/>
    <dgm:cxn modelId="{1703B2A5-9FF9-4CBC-AD7D-4FE8E9E49256}" srcId="{E119AFD3-1BCB-4ADA-B8BC-59D8C90157E5}" destId="{26AB62C5-8614-4601-AA20-C76172B94E32}" srcOrd="1" destOrd="0" parTransId="{36F36057-76AF-4826-BE89-1F7B3700D41B}" sibTransId="{685AE365-43B8-4215-8CA1-3E8E072EDD39}"/>
    <dgm:cxn modelId="{2FAFECDE-39CC-42B7-8A45-F8C3A05005F0}" type="presOf" srcId="{0BB42C61-19A9-4E60-9E9C-90D5CEDE6A85}" destId="{210394EE-89D9-469B-96A4-F0206F8AEDCB}" srcOrd="0" destOrd="0" presId="urn:microsoft.com/office/officeart/2005/8/layout/list1"/>
    <dgm:cxn modelId="{330D5B8F-F858-4413-9C18-95A1205FC107}" type="presOf" srcId="{26AB62C5-8614-4601-AA20-C76172B94E32}" destId="{F726EB87-B90F-4FD2-A7A6-F54CB6C89C67}" srcOrd="1" destOrd="0" presId="urn:microsoft.com/office/officeart/2005/8/layout/list1"/>
    <dgm:cxn modelId="{7F674B10-A474-4A18-89FD-F91F2400607E}" type="presOf" srcId="{9B963454-94A3-4BDA-91EA-BE4392822D11}" destId="{738E55DC-2A82-403E-8AA0-1769A24BEE2B}" srcOrd="0" destOrd="0" presId="urn:microsoft.com/office/officeart/2005/8/layout/list1"/>
    <dgm:cxn modelId="{7FE040F4-5B1F-4C6E-A099-0028AE3D7B2F}" type="presOf" srcId="{26AB62C5-8614-4601-AA20-C76172B94E32}" destId="{A6CA9B52-51AE-4153-8600-E5BEDDCCA413}" srcOrd="0" destOrd="0" presId="urn:microsoft.com/office/officeart/2005/8/layout/list1"/>
    <dgm:cxn modelId="{12B49AAD-22EF-42E2-ACE0-B83C559D3C24}" type="presParOf" srcId="{6E154A45-1B9E-4E97-BCBB-0B3F810FAE43}" destId="{3973BDC6-6E88-4CBC-9EB0-1E0DDB325F97}" srcOrd="0" destOrd="0" presId="urn:microsoft.com/office/officeart/2005/8/layout/list1"/>
    <dgm:cxn modelId="{178423FE-A3AD-484E-B2ED-B8C38394A185}" type="presParOf" srcId="{3973BDC6-6E88-4CBC-9EB0-1E0DDB325F97}" destId="{210394EE-89D9-469B-96A4-F0206F8AEDCB}" srcOrd="0" destOrd="0" presId="urn:microsoft.com/office/officeart/2005/8/layout/list1"/>
    <dgm:cxn modelId="{081E3A86-5550-465C-9077-39E3BD847BD8}" type="presParOf" srcId="{3973BDC6-6E88-4CBC-9EB0-1E0DDB325F97}" destId="{82563127-105A-4813-84C5-B6545E35012A}" srcOrd="1" destOrd="0" presId="urn:microsoft.com/office/officeart/2005/8/layout/list1"/>
    <dgm:cxn modelId="{CECDE50B-F87E-4B1C-911E-1EEDFC344A8D}" type="presParOf" srcId="{6E154A45-1B9E-4E97-BCBB-0B3F810FAE43}" destId="{50EC0C04-04E9-4A68-9AF6-36606CF45FE1}" srcOrd="1" destOrd="0" presId="urn:microsoft.com/office/officeart/2005/8/layout/list1"/>
    <dgm:cxn modelId="{0B0B9835-A85A-44BE-9BE0-71725835650F}" type="presParOf" srcId="{6E154A45-1B9E-4E97-BCBB-0B3F810FAE43}" destId="{2FB7FFA8-EB4F-4CBA-B1E5-307125B328B2}" srcOrd="2" destOrd="0" presId="urn:microsoft.com/office/officeart/2005/8/layout/list1"/>
    <dgm:cxn modelId="{A304B9EC-3A7E-41F7-BC3A-70E167674EAB}" type="presParOf" srcId="{6E154A45-1B9E-4E97-BCBB-0B3F810FAE43}" destId="{2AEA6F1E-8858-4048-83AE-FCFE75C44B08}" srcOrd="3" destOrd="0" presId="urn:microsoft.com/office/officeart/2005/8/layout/list1"/>
    <dgm:cxn modelId="{820CE1BD-2451-4EA5-B4C7-14CD20C746C3}" type="presParOf" srcId="{6E154A45-1B9E-4E97-BCBB-0B3F810FAE43}" destId="{59074D74-89E8-4964-8D3F-8F5F441E7E2A}" srcOrd="4" destOrd="0" presId="urn:microsoft.com/office/officeart/2005/8/layout/list1"/>
    <dgm:cxn modelId="{4F439FE5-49AD-421A-B577-9D18A1499616}" type="presParOf" srcId="{59074D74-89E8-4964-8D3F-8F5F441E7E2A}" destId="{A6CA9B52-51AE-4153-8600-E5BEDDCCA413}" srcOrd="0" destOrd="0" presId="urn:microsoft.com/office/officeart/2005/8/layout/list1"/>
    <dgm:cxn modelId="{9B038B99-6860-4E2A-B81C-89FC68E86E05}" type="presParOf" srcId="{59074D74-89E8-4964-8D3F-8F5F441E7E2A}" destId="{F726EB87-B90F-4FD2-A7A6-F54CB6C89C67}" srcOrd="1" destOrd="0" presId="urn:microsoft.com/office/officeart/2005/8/layout/list1"/>
    <dgm:cxn modelId="{51F621B0-F455-40A3-9AA5-9498F3463F0F}" type="presParOf" srcId="{6E154A45-1B9E-4E97-BCBB-0B3F810FAE43}" destId="{2F310E70-5DEC-4A61-B305-40C5CCC6A09C}" srcOrd="5" destOrd="0" presId="urn:microsoft.com/office/officeart/2005/8/layout/list1"/>
    <dgm:cxn modelId="{161E54F7-1D33-4B82-B978-7CCA0B06261A}" type="presParOf" srcId="{6E154A45-1B9E-4E97-BCBB-0B3F810FAE43}" destId="{F5B40B02-D5F3-4B0C-AA88-60B428306381}" srcOrd="6" destOrd="0" presId="urn:microsoft.com/office/officeart/2005/8/layout/list1"/>
    <dgm:cxn modelId="{D025E057-8E98-4EA1-925B-226DDECFA8E2}" type="presParOf" srcId="{6E154A45-1B9E-4E97-BCBB-0B3F810FAE43}" destId="{A7982C9A-5EE1-406E-8D96-2B0B77D7522C}" srcOrd="7" destOrd="0" presId="urn:microsoft.com/office/officeart/2005/8/layout/list1"/>
    <dgm:cxn modelId="{C5B4D5DE-A941-4230-802C-EE11431EFCAD}" type="presParOf" srcId="{6E154A45-1B9E-4E97-BCBB-0B3F810FAE43}" destId="{A29C600C-708F-47CC-AAEF-3BEB6429A593}" srcOrd="8" destOrd="0" presId="urn:microsoft.com/office/officeart/2005/8/layout/list1"/>
    <dgm:cxn modelId="{7744AD0C-381E-434B-8487-ACF5B7BEC944}" type="presParOf" srcId="{A29C600C-708F-47CC-AAEF-3BEB6429A593}" destId="{738E55DC-2A82-403E-8AA0-1769A24BEE2B}" srcOrd="0" destOrd="0" presId="urn:microsoft.com/office/officeart/2005/8/layout/list1"/>
    <dgm:cxn modelId="{DB37BCA8-EA27-462C-BA71-7FC566B56AE4}" type="presParOf" srcId="{A29C600C-708F-47CC-AAEF-3BEB6429A593}" destId="{F58FEEFD-89D0-4CFC-96F9-2B96B2DCB8E1}" srcOrd="1" destOrd="0" presId="urn:microsoft.com/office/officeart/2005/8/layout/list1"/>
    <dgm:cxn modelId="{492158A2-EC5B-4719-960E-B86209A74D86}" type="presParOf" srcId="{6E154A45-1B9E-4E97-BCBB-0B3F810FAE43}" destId="{89733DAC-3220-4B73-B36C-0EC36A4B7751}" srcOrd="9" destOrd="0" presId="urn:microsoft.com/office/officeart/2005/8/layout/list1"/>
    <dgm:cxn modelId="{5682FFA5-C1A0-4745-8671-761BB8791CCC}" type="presParOf" srcId="{6E154A45-1B9E-4E97-BCBB-0B3F810FAE43}" destId="{6DE63C55-340B-42D4-BAC7-0065CB445CDD}" srcOrd="10" destOrd="0" presId="urn:microsoft.com/office/officeart/2005/8/layout/list1"/>
    <dgm:cxn modelId="{9B13D06E-7B91-4817-B02D-F10ECEC15826}" type="presParOf" srcId="{6E154A45-1B9E-4E97-BCBB-0B3F810FAE43}" destId="{61F86A59-850C-4871-AF80-D0333E5B0C94}" srcOrd="11" destOrd="0" presId="urn:microsoft.com/office/officeart/2005/8/layout/list1"/>
    <dgm:cxn modelId="{85071368-DD73-4D5A-9965-E0F9F22C7975}" type="presParOf" srcId="{6E154A45-1B9E-4E97-BCBB-0B3F810FAE43}" destId="{A670D999-569F-4EE6-9C97-AB229BDE48AC}" srcOrd="12" destOrd="0" presId="urn:microsoft.com/office/officeart/2005/8/layout/list1"/>
    <dgm:cxn modelId="{F34A5FA4-F320-44E1-B24C-7F05EBB0DE32}" type="presParOf" srcId="{A670D999-569F-4EE6-9C97-AB229BDE48AC}" destId="{DBCBB6CF-DE85-4AA3-85FF-D90BC32D731B}" srcOrd="0" destOrd="0" presId="urn:microsoft.com/office/officeart/2005/8/layout/list1"/>
    <dgm:cxn modelId="{0A0E55DF-6862-4ECB-B892-1B9A11D39F4A}" type="presParOf" srcId="{A670D999-569F-4EE6-9C97-AB229BDE48AC}" destId="{B0EEDFD8-8B20-44A2-8170-D7E3F4C99975}" srcOrd="1" destOrd="0" presId="urn:microsoft.com/office/officeart/2005/8/layout/list1"/>
    <dgm:cxn modelId="{A9BBFA1F-4831-43BB-BA95-94176DE91794}" type="presParOf" srcId="{6E154A45-1B9E-4E97-BCBB-0B3F810FAE43}" destId="{1D66BD15-74FC-42DE-BE33-5A5FB30F5CE0}" srcOrd="13" destOrd="0" presId="urn:microsoft.com/office/officeart/2005/8/layout/list1"/>
    <dgm:cxn modelId="{7A342021-3B6F-4931-82ED-6227389E7D7D}" type="presParOf" srcId="{6E154A45-1B9E-4E97-BCBB-0B3F810FAE43}" destId="{69683253-96AA-496F-9C1E-DB721364C8A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DCC385-0B4A-4781-A0B0-EDF2B6458510}">
      <dsp:nvSpPr>
        <dsp:cNvPr id="0" name=""/>
        <dsp:cNvSpPr/>
      </dsp:nvSpPr>
      <dsp:spPr>
        <a:xfrm>
          <a:off x="-4919424" y="-753830"/>
          <a:ext cx="5858998" cy="5858998"/>
        </a:xfrm>
        <a:prstGeom prst="blockArc">
          <a:avLst>
            <a:gd name="adj1" fmla="val 18900000"/>
            <a:gd name="adj2" fmla="val 2700000"/>
            <a:gd name="adj3" fmla="val 369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FAFEB-B87A-4007-A536-B63736C21763}">
      <dsp:nvSpPr>
        <dsp:cNvPr id="0" name=""/>
        <dsp:cNvSpPr/>
      </dsp:nvSpPr>
      <dsp:spPr>
        <a:xfrm>
          <a:off x="492024" y="334530"/>
          <a:ext cx="9963850" cy="6694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tx1"/>
              </a:solidFill>
            </a:rPr>
            <a:t>Pemilihan topik </a:t>
          </a:r>
          <a:endParaRPr lang="id-ID" sz="3500" kern="1200" dirty="0">
            <a:solidFill>
              <a:schemeClr val="tx1"/>
            </a:solidFill>
          </a:endParaRPr>
        </a:p>
      </dsp:txBody>
      <dsp:txXfrm>
        <a:off x="492024" y="334530"/>
        <a:ext cx="9963850" cy="669409"/>
      </dsp:txXfrm>
    </dsp:sp>
    <dsp:sp modelId="{EB044294-68C3-4A18-864D-5CC931A710E5}">
      <dsp:nvSpPr>
        <dsp:cNvPr id="0" name=""/>
        <dsp:cNvSpPr/>
      </dsp:nvSpPr>
      <dsp:spPr>
        <a:xfrm>
          <a:off x="73643" y="250854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E7EB53-B841-4BA5-8499-6AD43CD7F2F0}">
      <dsp:nvSpPr>
        <dsp:cNvPr id="0" name=""/>
        <dsp:cNvSpPr/>
      </dsp:nvSpPr>
      <dsp:spPr>
        <a:xfrm>
          <a:off x="875812" y="1338819"/>
          <a:ext cx="9580062" cy="669409"/>
        </a:xfrm>
        <a:prstGeom prst="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3500" kern="1200" dirty="0" smtClean="0">
              <a:solidFill>
                <a:schemeClr val="tx1"/>
              </a:solidFill>
            </a:rPr>
            <a:t>Mempertimbangkan fungsi tulisan</a:t>
          </a:r>
          <a:endParaRPr lang="id-ID" sz="3500" kern="1200" dirty="0">
            <a:solidFill>
              <a:schemeClr val="tx1"/>
            </a:solidFill>
          </a:endParaRPr>
        </a:p>
      </dsp:txBody>
      <dsp:txXfrm>
        <a:off x="875812" y="1338819"/>
        <a:ext cx="9580062" cy="669409"/>
      </dsp:txXfrm>
    </dsp:sp>
    <dsp:sp modelId="{B30DDCCF-89EE-40CA-8899-A5278018DDBE}">
      <dsp:nvSpPr>
        <dsp:cNvPr id="0" name=""/>
        <dsp:cNvSpPr/>
      </dsp:nvSpPr>
      <dsp:spPr>
        <a:xfrm>
          <a:off x="457431" y="1255143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485121"/>
              <a:satOff val="-27976"/>
              <a:lumOff val="28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427B7-9B1F-4A03-95CE-16BB2BA1D3DD}">
      <dsp:nvSpPr>
        <dsp:cNvPr id="0" name=""/>
        <dsp:cNvSpPr/>
      </dsp:nvSpPr>
      <dsp:spPr>
        <a:xfrm>
          <a:off x="875812" y="2343108"/>
          <a:ext cx="9580062" cy="669409"/>
        </a:xfrm>
        <a:prstGeom prst="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n-NO" sz="3500" kern="1200" dirty="0" smtClean="0">
              <a:solidFill>
                <a:schemeClr val="tx1"/>
              </a:solidFill>
            </a:rPr>
            <a:t>Menyusun ide-ide/gagasan untuk ditulis</a:t>
          </a:r>
          <a:endParaRPr lang="id-ID" sz="3500" kern="1200" dirty="0">
            <a:solidFill>
              <a:schemeClr val="tx1"/>
            </a:solidFill>
          </a:endParaRPr>
        </a:p>
      </dsp:txBody>
      <dsp:txXfrm>
        <a:off x="875812" y="2343108"/>
        <a:ext cx="9580062" cy="669409"/>
      </dsp:txXfrm>
    </dsp:sp>
    <dsp:sp modelId="{DE79BE0A-1A37-4759-9D38-CB0CAB306531}">
      <dsp:nvSpPr>
        <dsp:cNvPr id="0" name=""/>
        <dsp:cNvSpPr/>
      </dsp:nvSpPr>
      <dsp:spPr>
        <a:xfrm>
          <a:off x="457431" y="2259432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970242"/>
              <a:satOff val="-55952"/>
              <a:lumOff val="57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0D20A6-CA3E-4589-BDD6-184A01709E38}">
      <dsp:nvSpPr>
        <dsp:cNvPr id="0" name=""/>
        <dsp:cNvSpPr/>
      </dsp:nvSpPr>
      <dsp:spPr>
        <a:xfrm>
          <a:off x="492024" y="3347397"/>
          <a:ext cx="9963850" cy="669409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88900" rIns="88900" bIns="8890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3500" kern="1200" dirty="0" smtClean="0">
              <a:solidFill>
                <a:schemeClr val="tx1"/>
              </a:solidFill>
            </a:rPr>
            <a:t>Menyusun peta konsep/rancangan</a:t>
          </a:r>
          <a:endParaRPr lang="id-ID" sz="3500" kern="1200" dirty="0">
            <a:solidFill>
              <a:schemeClr val="tx1"/>
            </a:solidFill>
          </a:endParaRPr>
        </a:p>
      </dsp:txBody>
      <dsp:txXfrm>
        <a:off x="492024" y="3347397"/>
        <a:ext cx="9963850" cy="669409"/>
      </dsp:txXfrm>
    </dsp:sp>
    <dsp:sp modelId="{724FAEDF-CC49-4A8B-9D71-683B2C2E4216}">
      <dsp:nvSpPr>
        <dsp:cNvPr id="0" name=""/>
        <dsp:cNvSpPr/>
      </dsp:nvSpPr>
      <dsp:spPr>
        <a:xfrm>
          <a:off x="73643" y="3263721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7FFA8-EB4F-4CBA-B1E5-307125B328B2}">
      <dsp:nvSpPr>
        <dsp:cNvPr id="0" name=""/>
        <dsp:cNvSpPr/>
      </dsp:nvSpPr>
      <dsp:spPr>
        <a:xfrm>
          <a:off x="0" y="417429"/>
          <a:ext cx="10515600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2563127-105A-4813-84C5-B6545E35012A}">
      <dsp:nvSpPr>
        <dsp:cNvPr id="0" name=""/>
        <dsp:cNvSpPr/>
      </dsp:nvSpPr>
      <dsp:spPr>
        <a:xfrm>
          <a:off x="525780" y="63189"/>
          <a:ext cx="7360920" cy="7084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Teks Argumentasi Rincian</a:t>
          </a:r>
          <a:endParaRPr lang="id-ID" sz="2400" kern="1200" dirty="0"/>
        </a:p>
      </dsp:txBody>
      <dsp:txXfrm>
        <a:off x="560365" y="97774"/>
        <a:ext cx="7291750" cy="639310"/>
      </dsp:txXfrm>
    </dsp:sp>
    <dsp:sp modelId="{F5B40B02-D5F3-4B0C-AA88-60B428306381}">
      <dsp:nvSpPr>
        <dsp:cNvPr id="0" name=""/>
        <dsp:cNvSpPr/>
      </dsp:nvSpPr>
      <dsp:spPr>
        <a:xfrm>
          <a:off x="0" y="1506069"/>
          <a:ext cx="10515600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26EB87-B90F-4FD2-A7A6-F54CB6C89C67}">
      <dsp:nvSpPr>
        <dsp:cNvPr id="0" name=""/>
        <dsp:cNvSpPr/>
      </dsp:nvSpPr>
      <dsp:spPr>
        <a:xfrm>
          <a:off x="525780" y="1151829"/>
          <a:ext cx="7360920" cy="7084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Teks Argumentasi Contoh</a:t>
          </a:r>
          <a:endParaRPr lang="id-ID" sz="2400" kern="1200" dirty="0"/>
        </a:p>
      </dsp:txBody>
      <dsp:txXfrm>
        <a:off x="560365" y="1186414"/>
        <a:ext cx="7291750" cy="639310"/>
      </dsp:txXfrm>
    </dsp:sp>
    <dsp:sp modelId="{6DE63C55-340B-42D4-BAC7-0065CB445CDD}">
      <dsp:nvSpPr>
        <dsp:cNvPr id="0" name=""/>
        <dsp:cNvSpPr/>
      </dsp:nvSpPr>
      <dsp:spPr>
        <a:xfrm>
          <a:off x="0" y="2594709"/>
          <a:ext cx="10515600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8FEEFD-89D0-4CFC-96F9-2B96B2DCB8E1}">
      <dsp:nvSpPr>
        <dsp:cNvPr id="0" name=""/>
        <dsp:cNvSpPr/>
      </dsp:nvSpPr>
      <dsp:spPr>
        <a:xfrm>
          <a:off x="525780" y="2240469"/>
          <a:ext cx="7360920" cy="7084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Teks Argumentasi Sebab Akibat</a:t>
          </a:r>
          <a:endParaRPr lang="id-ID" sz="2400" kern="1200" dirty="0"/>
        </a:p>
      </dsp:txBody>
      <dsp:txXfrm>
        <a:off x="560365" y="2275054"/>
        <a:ext cx="7291750" cy="639310"/>
      </dsp:txXfrm>
    </dsp:sp>
    <dsp:sp modelId="{69683253-96AA-496F-9C1E-DB721364C8A6}">
      <dsp:nvSpPr>
        <dsp:cNvPr id="0" name=""/>
        <dsp:cNvSpPr/>
      </dsp:nvSpPr>
      <dsp:spPr>
        <a:xfrm>
          <a:off x="0" y="3683349"/>
          <a:ext cx="10515600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0EEDFD8-8B20-44A2-8170-D7E3F4C99975}">
      <dsp:nvSpPr>
        <dsp:cNvPr id="0" name=""/>
        <dsp:cNvSpPr/>
      </dsp:nvSpPr>
      <dsp:spPr>
        <a:xfrm>
          <a:off x="525780" y="3329109"/>
          <a:ext cx="7360920" cy="7084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Teks Argumentasi Akibat Sebab</a:t>
          </a:r>
          <a:endParaRPr lang="id-ID" sz="2400" kern="1200" dirty="0"/>
        </a:p>
      </dsp:txBody>
      <dsp:txXfrm>
        <a:off x="560365" y="3363694"/>
        <a:ext cx="7291750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Judul 2">
            <a:extLst>
              <a:ext uri="{FF2B5EF4-FFF2-40B4-BE49-F238E27FC236}">
                <a16:creationId xmlns:a16="http://schemas.microsoft.com/office/drawing/2014/main" id="{EB1C265F-4E0F-49B9-8FE0-4EBDFE13F706}"/>
              </a:ext>
            </a:extLst>
          </p:cNvPr>
          <p:cNvSpPr txBox="1">
            <a:spLocks/>
          </p:cNvSpPr>
          <p:nvPr/>
        </p:nvSpPr>
        <p:spPr>
          <a:xfrm>
            <a:off x="7167436" y="457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KOMBI</a:t>
            </a:r>
            <a:endParaRPr lang="id-ID" sz="4000" dirty="0"/>
          </a:p>
        </p:txBody>
      </p:sp>
      <p:sp>
        <p:nvSpPr>
          <p:cNvPr id="6" name="Tampungan Teks 4">
            <a:extLst>
              <a:ext uri="{FF2B5EF4-FFF2-40B4-BE49-F238E27FC236}">
                <a16:creationId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/>
              <a:t>KOMPETEN BERBAHASA INDONESIA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712400"/>
            <a:ext cx="4132814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5861" y="756917"/>
            <a:ext cx="3745090" cy="53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4774D-6F13-4181-9D09-0591E28C8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550" y="813740"/>
            <a:ext cx="8610600" cy="4825060"/>
          </a:xfrm>
        </p:spPr>
        <p:txBody>
          <a:bodyPr>
            <a:normAutofit/>
          </a:bodyPr>
          <a:lstStyle/>
          <a:p>
            <a:pPr algn="ctr"/>
            <a:r>
              <a:rPr lang="en-US" sz="8000" b="0" i="0" u="none" strike="noStrike" baseline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Terima Kasih</a:t>
            </a:r>
            <a:r>
              <a:rPr lang="en-US" sz="8000" b="0" i="0" u="none" strike="noStrik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0" b="0" i="0" u="none" strike="noStrik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 </a:t>
            </a:r>
            <a:endParaRPr lang="id-ID" sz="23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925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008AD43-9330-4DDC-B5FC-4D1AC99005A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754" y="753467"/>
            <a:ext cx="10128250" cy="56971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2163" y="1037016"/>
            <a:ext cx="9144000" cy="2387600"/>
          </a:xfrm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dobe Caslon Pro Bold" panose="0205070206050A020403" pitchFamily="18" charset="0"/>
              </a:rPr>
              <a:t>BAB 1</a:t>
            </a:r>
            <a:endParaRPr lang="id-ID" b="1" dirty="0">
              <a:solidFill>
                <a:schemeClr val="bg1"/>
              </a:solidFill>
              <a:latin typeface="Adobe Caslon Pro Bold" panose="0205070206050A020403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361063" y="3316406"/>
            <a:ext cx="7738280" cy="968991"/>
          </a:xfrm>
          <a:prstGeom prst="roundRect">
            <a:avLst/>
          </a:prstGeom>
          <a:gradFill flip="none" rotWithShape="1">
            <a:gsLst>
              <a:gs pos="0">
                <a:srgbClr val="52687E">
                  <a:shade val="30000"/>
                  <a:satMod val="115000"/>
                </a:srgbClr>
              </a:gs>
              <a:gs pos="50000">
                <a:srgbClr val="52687E">
                  <a:shade val="67500"/>
                  <a:satMod val="115000"/>
                </a:srgbClr>
              </a:gs>
              <a:gs pos="100000">
                <a:srgbClr val="52687E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6A77636-604D-4AB3-8A28-A17137080C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7879" y="3532826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b="1" i="0" u="none" strike="noStrike" baseline="0" dirty="0" smtClean="0">
                <a:solidFill>
                  <a:schemeClr val="bg1"/>
                </a:solidFill>
                <a:latin typeface="Adobe Caslon Pro Bold" panose="0205070206050A020403" pitchFamily="18" charset="0"/>
              </a:rPr>
              <a:t>Energi dan Lingkungan Bersih</a:t>
            </a:r>
            <a:endParaRPr lang="id-ID" sz="4400" dirty="0">
              <a:solidFill>
                <a:schemeClr val="bg1"/>
              </a:solidFill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0AEDB3E-EF6D-403B-AC51-1CA3D88739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4" y="1108178"/>
            <a:ext cx="10762958" cy="527538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F3A315-30E0-4BB3-940D-089689329C2D}"/>
              </a:ext>
            </a:extLst>
          </p:cNvPr>
          <p:cNvSpPr txBox="1"/>
          <p:nvPr/>
        </p:nvSpPr>
        <p:spPr>
          <a:xfrm>
            <a:off x="2964458" y="2037710"/>
            <a:ext cx="68036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181717"/>
                </a:solidFill>
                <a:effectLst/>
                <a:latin typeface="Adobe Caslon Pro Bold" panose="0205070206050A020403" pitchFamily="18" charset="0"/>
                <a:ea typeface="Calibri" panose="020F0502020204030204" pitchFamily="34" charset="0"/>
              </a:rPr>
              <a:t>Teks argumentasi pada dasarnya merupakan teks yang bertujuan untuk meyakinkan pembaca, sehingga mempercayai dan mengikuti apa yang diinginkan oleh penulis.</a:t>
            </a:r>
            <a:endParaRPr lang="id-ID" sz="3600" dirty="0">
              <a:latin typeface="Adobe Caslon Pro Bold" panose="0205070206050A0204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273" y="948519"/>
            <a:ext cx="2489200" cy="2489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0A328EA-6BC8-4DDD-AB15-7D31B1EE1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2" y="0"/>
            <a:ext cx="11196735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E2016C1-4415-4F05-A7BE-99712CE07ABE}"/>
              </a:ext>
            </a:extLst>
          </p:cNvPr>
          <p:cNvSpPr txBox="1"/>
          <p:nvPr/>
        </p:nvSpPr>
        <p:spPr>
          <a:xfrm>
            <a:off x="2029207" y="2151727"/>
            <a:ext cx="84936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0" i="0" u="none" strike="noStrike" baseline="0" dirty="0" smtClean="0">
                <a:solidFill>
                  <a:srgbClr val="000000"/>
                </a:solidFill>
                <a:latin typeface="Adobe Caslon Pro Bold" panose="0205070206050A020403" pitchFamily="18" charset="0"/>
              </a:rPr>
              <a:t>Teks argumentasi</a:t>
            </a:r>
            <a:r>
              <a:rPr lang="en-US" sz="4000" b="0" i="0" u="none" strike="noStrike" dirty="0" smtClean="0">
                <a:solidFill>
                  <a:srgbClr val="000000"/>
                </a:solidFill>
                <a:latin typeface="Adobe Caslon Pro Bold" panose="0205070206050A020403" pitchFamily="18" charset="0"/>
              </a:rPr>
              <a:t> merupakan karangan yang membuktikan kebenaran atau ketidakbenaran dari sebuah tesis atau pernyataan.</a:t>
            </a:r>
            <a:endParaRPr lang="id-ID" sz="4000" dirty="0">
              <a:latin typeface="Adobe Caslon Pro Bold" panose="0205070206050A020403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28" y="4086114"/>
            <a:ext cx="3883803" cy="2914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4239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0C9D3295-A58C-45B3-BE25-1DD987409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914400"/>
            <a:ext cx="11393424" cy="5625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Group 5"/>
          <p:cNvGrpSpPr/>
          <p:nvPr/>
        </p:nvGrpSpPr>
        <p:grpSpPr>
          <a:xfrm>
            <a:off x="842211" y="568922"/>
            <a:ext cx="4211053" cy="1981773"/>
            <a:chOff x="842211" y="568922"/>
            <a:chExt cx="4211053" cy="1981773"/>
          </a:xfrm>
        </p:grpSpPr>
        <p:sp>
          <p:nvSpPr>
            <p:cNvPr id="2" name="Rounded Rectangle 1"/>
            <p:cNvSpPr/>
            <p:nvPr/>
          </p:nvSpPr>
          <p:spPr>
            <a:xfrm>
              <a:off x="842211" y="1491916"/>
              <a:ext cx="4211053" cy="105877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Adobe Caslon Pro Bold" panose="0205070206050A020403" pitchFamily="18" charset="0"/>
                </a:rPr>
                <a:t>Ciri-Ciri Teks Argumentasi</a:t>
              </a:r>
              <a:endParaRPr lang="en-US" sz="2400" dirty="0">
                <a:solidFill>
                  <a:schemeClr val="tx1"/>
                </a:solidFill>
                <a:latin typeface="Adobe Caslon Pro Bold" panose="0205070206050A020403" pitchFamily="18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11" r="52377" b="48680"/>
            <a:stretch/>
          </p:blipFill>
          <p:spPr>
            <a:xfrm>
              <a:off x="2006842" y="568922"/>
              <a:ext cx="1694379" cy="1268472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5548003" y="738259"/>
            <a:ext cx="6397179" cy="4714147"/>
            <a:chOff x="5533564" y="796316"/>
            <a:chExt cx="6397179" cy="4714147"/>
          </a:xfrm>
        </p:grpSpPr>
        <p:sp>
          <p:nvSpPr>
            <p:cNvPr id="3" name="Rounded Rectangle 2"/>
            <p:cNvSpPr/>
            <p:nvPr/>
          </p:nvSpPr>
          <p:spPr>
            <a:xfrm>
              <a:off x="5533564" y="1491916"/>
              <a:ext cx="5727031" cy="401854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solidFill>
                    <a:schemeClr val="tx1"/>
                  </a:solidFill>
                  <a:latin typeface="Adobe Caslon Pro Bold" panose="0205070206050A020403" pitchFamily="18" charset="0"/>
                </a:rPr>
                <a:t>Berisi bukti dan kebenaran.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solidFill>
                    <a:schemeClr val="tx1"/>
                  </a:solidFill>
                  <a:latin typeface="Adobe Caslon Pro Bold" panose="0205070206050A020403" pitchFamily="18" charset="0"/>
                </a:rPr>
                <a:t>Memiliki argumentasi yang kuat.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solidFill>
                    <a:schemeClr val="tx1"/>
                  </a:solidFill>
                  <a:latin typeface="Adobe Caslon Pro Bold" panose="0205070206050A020403" pitchFamily="18" charset="0"/>
                </a:rPr>
                <a:t>Menggunakan bahasa denotatif/lugas.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solidFill>
                    <a:schemeClr val="tx1"/>
                  </a:solidFill>
                  <a:latin typeface="Adobe Caslon Pro Bold" panose="0205070206050A020403" pitchFamily="18" charset="0"/>
                </a:rPr>
                <a:t>Analisis rasional/berdasarkan fakta.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solidFill>
                    <a:schemeClr val="tx1"/>
                  </a:solidFill>
                  <a:latin typeface="Adobe Caslon Pro Bold" panose="0205070206050A020403" pitchFamily="18" charset="0"/>
                </a:rPr>
                <a:t>Menghindari subjektivitas dan emosional.</a:t>
              </a:r>
              <a:endParaRPr lang="en-US" sz="2400" dirty="0">
                <a:solidFill>
                  <a:schemeClr val="tx1"/>
                </a:solidFill>
                <a:latin typeface="Adobe Caslon Pro Bold" panose="0205070206050A020403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017" t="51320"/>
            <a:stretch/>
          </p:blipFill>
          <p:spPr>
            <a:xfrm>
              <a:off x="9770515" y="796316"/>
              <a:ext cx="2160228" cy="17543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3665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6339"/>
            <a:ext cx="10515600" cy="1325563"/>
          </a:xfrm>
        </p:spPr>
        <p:txBody>
          <a:bodyPr/>
          <a:lstStyle/>
          <a:p>
            <a:r>
              <a:rPr lang="en-GB" b="1" dirty="0">
                <a:latin typeface="Adobe Caslon Pro Bold" panose="0205070206050A020403" pitchFamily="18" charset="0"/>
                <a:cs typeface="Arial" panose="020B0604020202020204" pitchFamily="34" charset="0"/>
              </a:rPr>
              <a:t>S</a:t>
            </a:r>
            <a:r>
              <a:rPr lang="id-ID" b="1" dirty="0" err="1">
                <a:latin typeface="Adobe Caslon Pro Bold" panose="0205070206050A020403" pitchFamily="18" charset="0"/>
                <a:cs typeface="Arial" panose="020B0604020202020204" pitchFamily="34" charset="0"/>
              </a:rPr>
              <a:t>truktur</a:t>
            </a:r>
            <a:r>
              <a:rPr lang="id-ID" b="1" dirty="0">
                <a:latin typeface="Adobe Caslon Pro Bold" panose="0205070206050A020403" pitchFamily="18" charset="0"/>
                <a:cs typeface="Arial" panose="020B0604020202020204" pitchFamily="34" charset="0"/>
              </a:rPr>
              <a:t> </a:t>
            </a:r>
            <a:r>
              <a:rPr lang="en-GB" b="1" dirty="0">
                <a:latin typeface="Adobe Caslon Pro Bold" panose="0205070206050A020403" pitchFamily="18" charset="0"/>
                <a:cs typeface="Arial" panose="020B0604020202020204" pitchFamily="34" charset="0"/>
              </a:rPr>
              <a:t>T</a:t>
            </a:r>
            <a:r>
              <a:rPr lang="id-ID" b="1" dirty="0">
                <a:latin typeface="Adobe Caslon Pro Bold" panose="0205070206050A020403" pitchFamily="18" charset="0"/>
                <a:cs typeface="Arial" panose="020B0604020202020204" pitchFamily="34" charset="0"/>
              </a:rPr>
              <a:t>eks</a:t>
            </a:r>
            <a:r>
              <a:rPr lang="en-GB" b="1" dirty="0">
                <a:latin typeface="Adobe Caslon Pro Bold" panose="0205070206050A020403" pitchFamily="18" charset="0"/>
                <a:cs typeface="Arial" panose="020B0604020202020204" pitchFamily="34" charset="0"/>
              </a:rPr>
              <a:t> </a:t>
            </a:r>
            <a:r>
              <a:rPr lang="en-GB" b="1" dirty="0" smtClean="0">
                <a:latin typeface="Adobe Caslon Pro Bold" panose="0205070206050A020403" pitchFamily="18" charset="0"/>
                <a:cs typeface="Arial" panose="020B0604020202020204" pitchFamily="34" charset="0"/>
              </a:rPr>
              <a:t>Argumentasi</a:t>
            </a:r>
            <a:endParaRPr lang="id-ID" b="1" dirty="0">
              <a:latin typeface="Adobe Caslon Pro Bold" panose="0205070206050A020403" pitchFamily="18" charset="0"/>
              <a:cs typeface="Arial" panose="020B0604020202020204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838200" y="1825625"/>
            <a:ext cx="8938260" cy="1305401"/>
          </a:xfrm>
          <a:custGeom>
            <a:avLst/>
            <a:gdLst>
              <a:gd name="connsiteX0" fmla="*/ 0 w 8938260"/>
              <a:gd name="connsiteY0" fmla="*/ 130540 h 1305401"/>
              <a:gd name="connsiteX1" fmla="*/ 130540 w 8938260"/>
              <a:gd name="connsiteY1" fmla="*/ 0 h 1305401"/>
              <a:gd name="connsiteX2" fmla="*/ 8807720 w 8938260"/>
              <a:gd name="connsiteY2" fmla="*/ 0 h 1305401"/>
              <a:gd name="connsiteX3" fmla="*/ 8938260 w 8938260"/>
              <a:gd name="connsiteY3" fmla="*/ 130540 h 1305401"/>
              <a:gd name="connsiteX4" fmla="*/ 8938260 w 8938260"/>
              <a:gd name="connsiteY4" fmla="*/ 1174861 h 1305401"/>
              <a:gd name="connsiteX5" fmla="*/ 8807720 w 8938260"/>
              <a:gd name="connsiteY5" fmla="*/ 1305401 h 1305401"/>
              <a:gd name="connsiteX6" fmla="*/ 130540 w 8938260"/>
              <a:gd name="connsiteY6" fmla="*/ 1305401 h 1305401"/>
              <a:gd name="connsiteX7" fmla="*/ 0 w 8938260"/>
              <a:gd name="connsiteY7" fmla="*/ 1174861 h 1305401"/>
              <a:gd name="connsiteX8" fmla="*/ 0 w 8938260"/>
              <a:gd name="connsiteY8" fmla="*/ 130540 h 130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38260" h="1305401">
                <a:moveTo>
                  <a:pt x="0" y="130540"/>
                </a:moveTo>
                <a:cubicBezTo>
                  <a:pt x="0" y="58445"/>
                  <a:pt x="58445" y="0"/>
                  <a:pt x="130540" y="0"/>
                </a:cubicBezTo>
                <a:lnTo>
                  <a:pt x="8807720" y="0"/>
                </a:lnTo>
                <a:cubicBezTo>
                  <a:pt x="8879815" y="0"/>
                  <a:pt x="8938260" y="58445"/>
                  <a:pt x="8938260" y="130540"/>
                </a:cubicBezTo>
                <a:lnTo>
                  <a:pt x="8938260" y="1174861"/>
                </a:lnTo>
                <a:cubicBezTo>
                  <a:pt x="8938260" y="1246956"/>
                  <a:pt x="8879815" y="1305401"/>
                  <a:pt x="8807720" y="1305401"/>
                </a:cubicBezTo>
                <a:lnTo>
                  <a:pt x="130540" y="1305401"/>
                </a:lnTo>
                <a:cubicBezTo>
                  <a:pt x="58445" y="1305401"/>
                  <a:pt x="0" y="1246956"/>
                  <a:pt x="0" y="1174861"/>
                </a:cubicBezTo>
                <a:lnTo>
                  <a:pt x="0" y="130540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3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0624" tIns="110624" rIns="1442787" bIns="110624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181717"/>
              </a:buClr>
              <a:buSzPts val="1100"/>
              <a:buFont typeface="+mj-lt"/>
              <a:buNone/>
            </a:pPr>
            <a:r>
              <a:rPr lang="en-US" sz="1900" b="1" u="none" kern="1200" dirty="0" smtClean="0">
                <a:uFillTx/>
              </a:rPr>
              <a:t>Pendahuluan (</a:t>
            </a:r>
            <a:r>
              <a:rPr lang="en-US" sz="1900" b="0" u="none" kern="1200" dirty="0" smtClean="0">
                <a:uFillTx/>
              </a:rPr>
              <a:t>pendapat/gagasan), b</a:t>
            </a:r>
            <a:r>
              <a:rPr lang="en-US" sz="1900" b="0" kern="1200" dirty="0" smtClean="0"/>
              <a:t>agian</a:t>
            </a:r>
            <a:r>
              <a:rPr lang="en-US" sz="1900" kern="1200" dirty="0" smtClean="0"/>
              <a:t> pendahuluan bertujuan untuk menarik perhatian, memusatkan perhatian, dan menunjukkan alasan topik tertentu perlu ditulis. </a:t>
            </a:r>
            <a:endParaRPr lang="id-ID" sz="1900" b="1" u="none" kern="1200" dirty="0">
              <a:uFillTx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626869" y="3348593"/>
            <a:ext cx="8938260" cy="1305401"/>
          </a:xfrm>
          <a:custGeom>
            <a:avLst/>
            <a:gdLst>
              <a:gd name="connsiteX0" fmla="*/ 0 w 8938260"/>
              <a:gd name="connsiteY0" fmla="*/ 130540 h 1305401"/>
              <a:gd name="connsiteX1" fmla="*/ 130540 w 8938260"/>
              <a:gd name="connsiteY1" fmla="*/ 0 h 1305401"/>
              <a:gd name="connsiteX2" fmla="*/ 8807720 w 8938260"/>
              <a:gd name="connsiteY2" fmla="*/ 0 h 1305401"/>
              <a:gd name="connsiteX3" fmla="*/ 8938260 w 8938260"/>
              <a:gd name="connsiteY3" fmla="*/ 130540 h 1305401"/>
              <a:gd name="connsiteX4" fmla="*/ 8938260 w 8938260"/>
              <a:gd name="connsiteY4" fmla="*/ 1174861 h 1305401"/>
              <a:gd name="connsiteX5" fmla="*/ 8807720 w 8938260"/>
              <a:gd name="connsiteY5" fmla="*/ 1305401 h 1305401"/>
              <a:gd name="connsiteX6" fmla="*/ 130540 w 8938260"/>
              <a:gd name="connsiteY6" fmla="*/ 1305401 h 1305401"/>
              <a:gd name="connsiteX7" fmla="*/ 0 w 8938260"/>
              <a:gd name="connsiteY7" fmla="*/ 1174861 h 1305401"/>
              <a:gd name="connsiteX8" fmla="*/ 0 w 8938260"/>
              <a:gd name="connsiteY8" fmla="*/ 130540 h 130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38260" h="1305401">
                <a:moveTo>
                  <a:pt x="0" y="130540"/>
                </a:moveTo>
                <a:cubicBezTo>
                  <a:pt x="0" y="58445"/>
                  <a:pt x="58445" y="0"/>
                  <a:pt x="130540" y="0"/>
                </a:cubicBezTo>
                <a:lnTo>
                  <a:pt x="8807720" y="0"/>
                </a:lnTo>
                <a:cubicBezTo>
                  <a:pt x="8879815" y="0"/>
                  <a:pt x="8938260" y="58445"/>
                  <a:pt x="8938260" y="130540"/>
                </a:cubicBezTo>
                <a:lnTo>
                  <a:pt x="8938260" y="1174861"/>
                </a:lnTo>
                <a:cubicBezTo>
                  <a:pt x="8938260" y="1246956"/>
                  <a:pt x="8879815" y="1305401"/>
                  <a:pt x="8807720" y="1305401"/>
                </a:cubicBezTo>
                <a:lnTo>
                  <a:pt x="130540" y="1305401"/>
                </a:lnTo>
                <a:cubicBezTo>
                  <a:pt x="58445" y="1305401"/>
                  <a:pt x="0" y="1246956"/>
                  <a:pt x="0" y="1174861"/>
                </a:cubicBezTo>
                <a:lnTo>
                  <a:pt x="0" y="130540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3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0624" tIns="110624" rIns="1747805" bIns="110624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181717"/>
              </a:buClr>
              <a:buSzPts val="1100"/>
              <a:buFont typeface="+mj-lt"/>
              <a:buNone/>
            </a:pPr>
            <a:r>
              <a:rPr lang="en-US" sz="1900" b="1" kern="1200" dirty="0" smtClean="0"/>
              <a:t>Bagian Argumen</a:t>
            </a:r>
            <a:r>
              <a:rPr lang="en-US" sz="1900" b="0" kern="1200" dirty="0" smtClean="0"/>
              <a:t>,</a:t>
            </a:r>
            <a:r>
              <a:rPr lang="en-US" sz="1900" kern="1200" dirty="0" smtClean="0"/>
              <a:t> bagian ini bertujuan untuk membuktikan kebenaran berdasarkan tesis atau pernyataan yang disampaikan. Kebenaran yang disampaikan harus dapat dianalisis, disusun dan disajikan dengan melakukan observasi, eksperimen, dan menyusun fakta yang ada.</a:t>
            </a:r>
            <a:endParaRPr lang="id-ID" sz="1900" b="1" kern="1200" dirty="0"/>
          </a:p>
        </p:txBody>
      </p:sp>
      <p:sp>
        <p:nvSpPr>
          <p:cNvPr id="7" name="Freeform 6"/>
          <p:cNvSpPr/>
          <p:nvPr/>
        </p:nvSpPr>
        <p:spPr>
          <a:xfrm>
            <a:off x="2415539" y="4871561"/>
            <a:ext cx="8938260" cy="1305401"/>
          </a:xfrm>
          <a:custGeom>
            <a:avLst/>
            <a:gdLst>
              <a:gd name="connsiteX0" fmla="*/ 0 w 8938260"/>
              <a:gd name="connsiteY0" fmla="*/ 130540 h 1305401"/>
              <a:gd name="connsiteX1" fmla="*/ 130540 w 8938260"/>
              <a:gd name="connsiteY1" fmla="*/ 0 h 1305401"/>
              <a:gd name="connsiteX2" fmla="*/ 8807720 w 8938260"/>
              <a:gd name="connsiteY2" fmla="*/ 0 h 1305401"/>
              <a:gd name="connsiteX3" fmla="*/ 8938260 w 8938260"/>
              <a:gd name="connsiteY3" fmla="*/ 130540 h 1305401"/>
              <a:gd name="connsiteX4" fmla="*/ 8938260 w 8938260"/>
              <a:gd name="connsiteY4" fmla="*/ 1174861 h 1305401"/>
              <a:gd name="connsiteX5" fmla="*/ 8807720 w 8938260"/>
              <a:gd name="connsiteY5" fmla="*/ 1305401 h 1305401"/>
              <a:gd name="connsiteX6" fmla="*/ 130540 w 8938260"/>
              <a:gd name="connsiteY6" fmla="*/ 1305401 h 1305401"/>
              <a:gd name="connsiteX7" fmla="*/ 0 w 8938260"/>
              <a:gd name="connsiteY7" fmla="*/ 1174861 h 1305401"/>
              <a:gd name="connsiteX8" fmla="*/ 0 w 8938260"/>
              <a:gd name="connsiteY8" fmla="*/ 130540 h 130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38260" h="1305401">
                <a:moveTo>
                  <a:pt x="0" y="130540"/>
                </a:moveTo>
                <a:cubicBezTo>
                  <a:pt x="0" y="58445"/>
                  <a:pt x="58445" y="0"/>
                  <a:pt x="130540" y="0"/>
                </a:cubicBezTo>
                <a:lnTo>
                  <a:pt x="8807720" y="0"/>
                </a:lnTo>
                <a:cubicBezTo>
                  <a:pt x="8879815" y="0"/>
                  <a:pt x="8938260" y="58445"/>
                  <a:pt x="8938260" y="130540"/>
                </a:cubicBezTo>
                <a:lnTo>
                  <a:pt x="8938260" y="1174861"/>
                </a:lnTo>
                <a:cubicBezTo>
                  <a:pt x="8938260" y="1246956"/>
                  <a:pt x="8879815" y="1305401"/>
                  <a:pt x="8807720" y="1305401"/>
                </a:cubicBezTo>
                <a:lnTo>
                  <a:pt x="130540" y="1305401"/>
                </a:lnTo>
                <a:cubicBezTo>
                  <a:pt x="58445" y="1305401"/>
                  <a:pt x="0" y="1246956"/>
                  <a:pt x="0" y="1174861"/>
                </a:cubicBezTo>
                <a:lnTo>
                  <a:pt x="0" y="130540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3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0624" tIns="110624" rIns="1747805" bIns="110624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181717"/>
              </a:buClr>
              <a:buSzPts val="1100"/>
              <a:buFont typeface="+mj-lt"/>
              <a:buNone/>
            </a:pPr>
            <a:r>
              <a:rPr lang="en-US" sz="1900" b="1" kern="1200" dirty="0" smtClean="0"/>
              <a:t>Bagian Simpulan</a:t>
            </a:r>
            <a:r>
              <a:rPr lang="en-US" sz="1900" b="0" kern="1200" dirty="0" smtClean="0"/>
              <a:t>, b</a:t>
            </a:r>
            <a:r>
              <a:rPr lang="en-US" sz="1900" kern="1200" dirty="0" smtClean="0"/>
              <a:t>agian ini bertujuan membuktikan bahwa kebenaran yang disampaikan kepada pembaca memang dapat diterima sebagai sesuatu yang logis. </a:t>
            </a:r>
            <a:r>
              <a:rPr lang="en-US" sz="1900" b="0" kern="1200" dirty="0" smtClean="0"/>
              <a:t>.</a:t>
            </a:r>
            <a:endParaRPr lang="id-ID" sz="1900" b="1" kern="1200" dirty="0"/>
          </a:p>
        </p:txBody>
      </p:sp>
      <p:sp>
        <p:nvSpPr>
          <p:cNvPr id="8" name="Freeform 7"/>
          <p:cNvSpPr/>
          <p:nvPr/>
        </p:nvSpPr>
        <p:spPr>
          <a:xfrm>
            <a:off x="8927949" y="2815554"/>
            <a:ext cx="848510" cy="848510"/>
          </a:xfrm>
          <a:custGeom>
            <a:avLst/>
            <a:gdLst>
              <a:gd name="connsiteX0" fmla="*/ 0 w 848510"/>
              <a:gd name="connsiteY0" fmla="*/ 466681 h 848510"/>
              <a:gd name="connsiteX1" fmla="*/ 190915 w 848510"/>
              <a:gd name="connsiteY1" fmla="*/ 466681 h 848510"/>
              <a:gd name="connsiteX2" fmla="*/ 190915 w 848510"/>
              <a:gd name="connsiteY2" fmla="*/ 0 h 848510"/>
              <a:gd name="connsiteX3" fmla="*/ 657595 w 848510"/>
              <a:gd name="connsiteY3" fmla="*/ 0 h 848510"/>
              <a:gd name="connsiteX4" fmla="*/ 657595 w 848510"/>
              <a:gd name="connsiteY4" fmla="*/ 466681 h 848510"/>
              <a:gd name="connsiteX5" fmla="*/ 848510 w 848510"/>
              <a:gd name="connsiteY5" fmla="*/ 466681 h 848510"/>
              <a:gd name="connsiteX6" fmla="*/ 424255 w 848510"/>
              <a:gd name="connsiteY6" fmla="*/ 848510 h 848510"/>
              <a:gd name="connsiteX7" fmla="*/ 0 w 848510"/>
              <a:gd name="connsiteY7" fmla="*/ 466681 h 84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8510" h="848510">
                <a:moveTo>
                  <a:pt x="0" y="466681"/>
                </a:moveTo>
                <a:lnTo>
                  <a:pt x="190915" y="466681"/>
                </a:lnTo>
                <a:lnTo>
                  <a:pt x="190915" y="0"/>
                </a:lnTo>
                <a:lnTo>
                  <a:pt x="657595" y="0"/>
                </a:lnTo>
                <a:lnTo>
                  <a:pt x="657595" y="466681"/>
                </a:lnTo>
                <a:lnTo>
                  <a:pt x="848510" y="466681"/>
                </a:lnTo>
                <a:lnTo>
                  <a:pt x="424255" y="848510"/>
                </a:lnTo>
                <a:lnTo>
                  <a:pt x="0" y="466681"/>
                </a:lnTo>
                <a:close/>
              </a:path>
            </a:pathLst>
          </a:custGeom>
        </p:spPr>
        <p:style>
          <a:ln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36635" tIns="45720" rIns="236635" bIns="255726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3600" kern="1200"/>
          </a:p>
        </p:txBody>
      </p:sp>
      <p:sp>
        <p:nvSpPr>
          <p:cNvPr id="9" name="Freeform 8"/>
          <p:cNvSpPr/>
          <p:nvPr/>
        </p:nvSpPr>
        <p:spPr>
          <a:xfrm>
            <a:off x="9716619" y="4329820"/>
            <a:ext cx="848510" cy="848510"/>
          </a:xfrm>
          <a:custGeom>
            <a:avLst/>
            <a:gdLst>
              <a:gd name="connsiteX0" fmla="*/ 0 w 848510"/>
              <a:gd name="connsiteY0" fmla="*/ 466681 h 848510"/>
              <a:gd name="connsiteX1" fmla="*/ 190915 w 848510"/>
              <a:gd name="connsiteY1" fmla="*/ 466681 h 848510"/>
              <a:gd name="connsiteX2" fmla="*/ 190915 w 848510"/>
              <a:gd name="connsiteY2" fmla="*/ 0 h 848510"/>
              <a:gd name="connsiteX3" fmla="*/ 657595 w 848510"/>
              <a:gd name="connsiteY3" fmla="*/ 0 h 848510"/>
              <a:gd name="connsiteX4" fmla="*/ 657595 w 848510"/>
              <a:gd name="connsiteY4" fmla="*/ 466681 h 848510"/>
              <a:gd name="connsiteX5" fmla="*/ 848510 w 848510"/>
              <a:gd name="connsiteY5" fmla="*/ 466681 h 848510"/>
              <a:gd name="connsiteX6" fmla="*/ 424255 w 848510"/>
              <a:gd name="connsiteY6" fmla="*/ 848510 h 848510"/>
              <a:gd name="connsiteX7" fmla="*/ 0 w 848510"/>
              <a:gd name="connsiteY7" fmla="*/ 466681 h 84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8510" h="848510">
                <a:moveTo>
                  <a:pt x="0" y="466681"/>
                </a:moveTo>
                <a:lnTo>
                  <a:pt x="190915" y="466681"/>
                </a:lnTo>
                <a:lnTo>
                  <a:pt x="190915" y="0"/>
                </a:lnTo>
                <a:lnTo>
                  <a:pt x="657595" y="0"/>
                </a:lnTo>
                <a:lnTo>
                  <a:pt x="657595" y="466681"/>
                </a:lnTo>
                <a:lnTo>
                  <a:pt x="848510" y="466681"/>
                </a:lnTo>
                <a:lnTo>
                  <a:pt x="424255" y="848510"/>
                </a:lnTo>
                <a:lnTo>
                  <a:pt x="0" y="466681"/>
                </a:lnTo>
                <a:close/>
              </a:path>
            </a:pathLst>
          </a:custGeom>
        </p:spPr>
        <p:style>
          <a:ln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36635" tIns="45720" rIns="236635" bIns="255726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3600" kern="1200"/>
          </a:p>
        </p:txBody>
      </p:sp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621" y="1188405"/>
            <a:ext cx="10515600" cy="1325563"/>
          </a:xfrm>
        </p:spPr>
        <p:txBody>
          <a:bodyPr/>
          <a:lstStyle/>
          <a:p>
            <a:r>
              <a:rPr lang="en-US" b="1" dirty="0" smtClean="0">
                <a:latin typeface="Adobe Caslon Pro Bold" panose="0205070206050A020403" pitchFamily="18" charset="0"/>
                <a:cs typeface="Arial" panose="020B0604020202020204" pitchFamily="34" charset="0"/>
              </a:rPr>
              <a:t>Tahapan Penulisan Teks Argumentasi</a:t>
            </a:r>
            <a:endParaRPr lang="id-ID" b="1" dirty="0">
              <a:latin typeface="Adobe Caslon Pro Bold" panose="0205070206050A020403" pitchFamily="18" charset="0"/>
              <a:cs typeface="Arial" panose="020B0604020202020204" pitchFamily="34" charset="0"/>
            </a:endParaRPr>
          </a:p>
        </p:txBody>
      </p:sp>
      <p:sp>
        <p:nvSpPr>
          <p:cNvPr id="9" name="L-Shape 8"/>
          <p:cNvSpPr/>
          <p:nvPr/>
        </p:nvSpPr>
        <p:spPr>
          <a:xfrm rot="5400000">
            <a:off x="2387273" y="3522326"/>
            <a:ext cx="1519334" cy="2528139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133658" y="4277695"/>
            <a:ext cx="2282418" cy="2000673"/>
          </a:xfrm>
          <a:custGeom>
            <a:avLst/>
            <a:gdLst>
              <a:gd name="connsiteX0" fmla="*/ 0 w 2282418"/>
              <a:gd name="connsiteY0" fmla="*/ 0 h 2000673"/>
              <a:gd name="connsiteX1" fmla="*/ 2282418 w 2282418"/>
              <a:gd name="connsiteY1" fmla="*/ 0 h 2000673"/>
              <a:gd name="connsiteX2" fmla="*/ 2282418 w 2282418"/>
              <a:gd name="connsiteY2" fmla="*/ 2000673 h 2000673"/>
              <a:gd name="connsiteX3" fmla="*/ 0 w 2282418"/>
              <a:gd name="connsiteY3" fmla="*/ 2000673 h 2000673"/>
              <a:gd name="connsiteX4" fmla="*/ 0 w 2282418"/>
              <a:gd name="connsiteY4" fmla="*/ 0 h 200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418" h="2000673">
                <a:moveTo>
                  <a:pt x="0" y="0"/>
                </a:moveTo>
                <a:lnTo>
                  <a:pt x="2282418" y="0"/>
                </a:lnTo>
                <a:lnTo>
                  <a:pt x="2282418" y="2000673"/>
                </a:lnTo>
                <a:lnTo>
                  <a:pt x="0" y="200067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t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900" kern="1200" dirty="0" err="1" smtClean="0">
                <a:latin typeface="Adobe Caslon Pro Bold" panose="0205070206050A020403" pitchFamily="18" charset="0"/>
              </a:rPr>
              <a:t>Prapenulisan</a:t>
            </a:r>
            <a:endParaRPr lang="en-US" sz="2900" kern="1200" dirty="0">
              <a:latin typeface="Adobe Caslon Pro Bold" panose="0205070206050A020403" pitchFamily="18" charset="0"/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3985432" y="3336202"/>
            <a:ext cx="430644" cy="430644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5">
              <a:hueOff val="-1689636"/>
              <a:satOff val="-4355"/>
              <a:lumOff val="-2941"/>
              <a:alphaOff val="0"/>
            </a:schemeClr>
          </a:lnRef>
          <a:fillRef idx="1">
            <a:schemeClr val="accent5">
              <a:hueOff val="-1689636"/>
              <a:satOff val="-4355"/>
              <a:lumOff val="-2941"/>
              <a:alphaOff val="0"/>
            </a:schemeClr>
          </a:fillRef>
          <a:effectRef idx="0">
            <a:schemeClr val="accent5">
              <a:hueOff val="-1689636"/>
              <a:satOff val="-4355"/>
              <a:lumOff val="-2941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L-Shape 11"/>
          <p:cNvSpPr/>
          <p:nvPr/>
        </p:nvSpPr>
        <p:spPr>
          <a:xfrm rot="5400000">
            <a:off x="5181399" y="2830917"/>
            <a:ext cx="1519334" cy="2528139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5">
              <a:hueOff val="-3379271"/>
              <a:satOff val="-8710"/>
              <a:lumOff val="-5883"/>
              <a:alphaOff val="0"/>
            </a:schemeClr>
          </a:lnRef>
          <a:fillRef idx="1">
            <a:schemeClr val="accent5">
              <a:hueOff val="-3379271"/>
              <a:satOff val="-8710"/>
              <a:lumOff val="-5883"/>
              <a:alphaOff val="0"/>
            </a:schemeClr>
          </a:fillRef>
          <a:effectRef idx="0">
            <a:schemeClr val="accent5">
              <a:hueOff val="-3379271"/>
              <a:satOff val="-8710"/>
              <a:lumOff val="-5883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Freeform 12"/>
          <p:cNvSpPr/>
          <p:nvPr/>
        </p:nvSpPr>
        <p:spPr>
          <a:xfrm>
            <a:off x="4927784" y="3586286"/>
            <a:ext cx="2282418" cy="2000673"/>
          </a:xfrm>
          <a:custGeom>
            <a:avLst/>
            <a:gdLst>
              <a:gd name="connsiteX0" fmla="*/ 0 w 2282418"/>
              <a:gd name="connsiteY0" fmla="*/ 0 h 2000673"/>
              <a:gd name="connsiteX1" fmla="*/ 2282418 w 2282418"/>
              <a:gd name="connsiteY1" fmla="*/ 0 h 2000673"/>
              <a:gd name="connsiteX2" fmla="*/ 2282418 w 2282418"/>
              <a:gd name="connsiteY2" fmla="*/ 2000673 h 2000673"/>
              <a:gd name="connsiteX3" fmla="*/ 0 w 2282418"/>
              <a:gd name="connsiteY3" fmla="*/ 2000673 h 2000673"/>
              <a:gd name="connsiteX4" fmla="*/ 0 w 2282418"/>
              <a:gd name="connsiteY4" fmla="*/ 0 h 200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418" h="2000673">
                <a:moveTo>
                  <a:pt x="0" y="0"/>
                </a:moveTo>
                <a:lnTo>
                  <a:pt x="2282418" y="0"/>
                </a:lnTo>
                <a:lnTo>
                  <a:pt x="2282418" y="2000673"/>
                </a:lnTo>
                <a:lnTo>
                  <a:pt x="0" y="200067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t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900" kern="1200" dirty="0" smtClean="0">
                <a:latin typeface="Adobe Caslon Pro Bold" panose="0205070206050A020403" pitchFamily="18" charset="0"/>
              </a:rPr>
              <a:t>Penulisan draf</a:t>
            </a:r>
            <a:endParaRPr lang="en-US" sz="2900" kern="1200" dirty="0">
              <a:latin typeface="Adobe Caslon Pro Bold" panose="0205070206050A020403" pitchFamily="18" charset="0"/>
            </a:endParaRPr>
          </a:p>
        </p:txBody>
      </p:sp>
      <p:sp>
        <p:nvSpPr>
          <p:cNvPr id="14" name="Isosceles Triangle 13"/>
          <p:cNvSpPr/>
          <p:nvPr/>
        </p:nvSpPr>
        <p:spPr>
          <a:xfrm>
            <a:off x="6779557" y="2644792"/>
            <a:ext cx="430644" cy="430644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5">
              <a:hueOff val="-5068907"/>
              <a:satOff val="-13064"/>
              <a:lumOff val="-8824"/>
              <a:alphaOff val="0"/>
            </a:schemeClr>
          </a:lnRef>
          <a:fillRef idx="1">
            <a:schemeClr val="accent5">
              <a:hueOff val="-5068907"/>
              <a:satOff val="-13064"/>
              <a:lumOff val="-8824"/>
              <a:alphaOff val="0"/>
            </a:schemeClr>
          </a:fillRef>
          <a:effectRef idx="0">
            <a:schemeClr val="accent5">
              <a:hueOff val="-5068907"/>
              <a:satOff val="-13064"/>
              <a:lumOff val="-8824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L-Shape 14"/>
          <p:cNvSpPr/>
          <p:nvPr/>
        </p:nvSpPr>
        <p:spPr>
          <a:xfrm rot="5400000">
            <a:off x="7975525" y="2139508"/>
            <a:ext cx="1519334" cy="2528139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5">
              <a:hueOff val="-6758543"/>
              <a:satOff val="-17419"/>
              <a:lumOff val="-11765"/>
              <a:alphaOff val="0"/>
            </a:schemeClr>
          </a:lnRef>
          <a:fillRef idx="1">
            <a:schemeClr val="accent5">
              <a:hueOff val="-6758543"/>
              <a:satOff val="-17419"/>
              <a:lumOff val="-11765"/>
              <a:alphaOff val="0"/>
            </a:schemeClr>
          </a:fillRef>
          <a:effectRef idx="0">
            <a:schemeClr val="accent5">
              <a:hueOff val="-6758543"/>
              <a:satOff val="-17419"/>
              <a:lumOff val="-11765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Freeform 15"/>
          <p:cNvSpPr/>
          <p:nvPr/>
        </p:nvSpPr>
        <p:spPr>
          <a:xfrm>
            <a:off x="7721910" y="2894876"/>
            <a:ext cx="2538272" cy="2000673"/>
          </a:xfrm>
          <a:custGeom>
            <a:avLst/>
            <a:gdLst>
              <a:gd name="connsiteX0" fmla="*/ 0 w 2282418"/>
              <a:gd name="connsiteY0" fmla="*/ 0 h 2000673"/>
              <a:gd name="connsiteX1" fmla="*/ 2282418 w 2282418"/>
              <a:gd name="connsiteY1" fmla="*/ 0 h 2000673"/>
              <a:gd name="connsiteX2" fmla="*/ 2282418 w 2282418"/>
              <a:gd name="connsiteY2" fmla="*/ 2000673 h 2000673"/>
              <a:gd name="connsiteX3" fmla="*/ 0 w 2282418"/>
              <a:gd name="connsiteY3" fmla="*/ 2000673 h 2000673"/>
              <a:gd name="connsiteX4" fmla="*/ 0 w 2282418"/>
              <a:gd name="connsiteY4" fmla="*/ 0 h 200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418" h="2000673">
                <a:moveTo>
                  <a:pt x="0" y="0"/>
                </a:moveTo>
                <a:lnTo>
                  <a:pt x="2282418" y="0"/>
                </a:lnTo>
                <a:lnTo>
                  <a:pt x="2282418" y="2000673"/>
                </a:lnTo>
                <a:lnTo>
                  <a:pt x="0" y="200067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t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900" kern="1200" dirty="0" smtClean="0">
                <a:latin typeface="Adobe Caslon Pro Bold" panose="0205070206050A020403" pitchFamily="18" charset="0"/>
              </a:rPr>
              <a:t>Penyuntingan</a:t>
            </a:r>
            <a:endParaRPr lang="en-US" sz="2900" kern="1200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855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DEDCA-68F1-4046-A36A-EF1BFCA0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5562600" cy="1325563"/>
          </a:xfrm>
        </p:spPr>
        <p:txBody>
          <a:bodyPr>
            <a:normAutofit/>
          </a:bodyPr>
          <a:lstStyle/>
          <a:p>
            <a:pPr algn="ctr"/>
            <a:r>
              <a:rPr lang="en-GB" b="1" dirty="0" smtClean="0">
                <a:latin typeface="Adobe Caslon Pro Bold" panose="0205070206050A020403" pitchFamily="18" charset="0"/>
                <a:cs typeface="Arial" panose="020B0604020202020204" pitchFamily="34" charset="0"/>
              </a:rPr>
              <a:t>Tahapan </a:t>
            </a:r>
            <a:r>
              <a:rPr lang="en-GB" b="1" dirty="0" err="1" smtClean="0">
                <a:latin typeface="Adobe Caslon Pro Bold" panose="0205070206050A020403" pitchFamily="18" charset="0"/>
                <a:cs typeface="Arial" panose="020B0604020202020204" pitchFamily="34" charset="0"/>
              </a:rPr>
              <a:t>Prapenulisan</a:t>
            </a:r>
            <a:endParaRPr lang="id-ID" b="1" dirty="0">
              <a:latin typeface="Adobe Caslon Pro Bold" panose="0205070206050A020403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4198D4E-E09F-47F2-9737-D4C3B69FF6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464199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F9BE9A8-6D1E-4B41-BF3E-646608C634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973" y="3992451"/>
            <a:ext cx="2351093" cy="250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573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169C3-842C-4EE2-8EEB-B8E7F998B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260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b="1" i="0" u="none" strike="noStrike" baseline="0" dirty="0" smtClean="0">
                <a:solidFill>
                  <a:srgbClr val="000000"/>
                </a:solidFill>
                <a:latin typeface="Adobe Caslon Pro Bold" panose="0205070206050A020403" pitchFamily="18" charset="0"/>
                <a:cs typeface="Arial" panose="020B0604020202020204" pitchFamily="34" charset="0"/>
              </a:rPr>
              <a:t>Jenis-Jenis Teks Argumentasi</a:t>
            </a:r>
            <a:endParaRPr lang="id-ID" sz="9600" b="1" dirty="0">
              <a:latin typeface="Adobe Caslon Pro Bold" panose="0205070206050A020403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EFDACCB-A8EA-4F56-8C66-4D9C99E541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097695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6E7E972-0817-41B1-9FA2-2E9169C2081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781" y="3292191"/>
            <a:ext cx="2082019" cy="340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97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563127-105A-4813-84C5-B6545E350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82563127-105A-4813-84C5-B6545E3501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B7FFA8-EB4F-4CBA-B1E5-307125B32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2FB7FFA8-EB4F-4CBA-B1E5-307125B32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26EB87-B90F-4FD2-A7A6-F54CB6C89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F726EB87-B90F-4FD2-A7A6-F54CB6C89C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B40B02-D5F3-4B0C-AA88-60B428306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5B40B02-D5F3-4B0C-AA88-60B4283063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8FEEFD-89D0-4CFC-96F9-2B96B2DCB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F58FEEFD-89D0-4CFC-96F9-2B96B2DCB8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E63C55-340B-42D4-BAC7-0065CB445C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6DE63C55-340B-42D4-BAC7-0065CB445C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0EEDFD8-8B20-44A2-8170-D7E3F4C999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B0EEDFD8-8B20-44A2-8170-D7E3F4C999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683253-96AA-496F-9C1E-DB721364C8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69683253-96AA-496F-9C1E-DB721364C8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 uiExpand="1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206</Words>
  <Application>Microsoft Office PowerPoint</Application>
  <PresentationFormat>Widescreen</PresentationFormat>
  <Paragraphs>32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Adobe Caslon Pro Bold</vt:lpstr>
      <vt:lpstr>Arial</vt:lpstr>
      <vt:lpstr>Calibri</vt:lpstr>
      <vt:lpstr>Calibri Light</vt:lpstr>
      <vt:lpstr>Wingdings</vt:lpstr>
      <vt:lpstr>Office Theme</vt:lpstr>
      <vt:lpstr>PowerPoint Presentation</vt:lpstr>
      <vt:lpstr>BAB 1</vt:lpstr>
      <vt:lpstr>PowerPoint Presentation</vt:lpstr>
      <vt:lpstr>PowerPoint Presentation</vt:lpstr>
      <vt:lpstr>PowerPoint Presentation</vt:lpstr>
      <vt:lpstr>Struktur Teks Argumentasi</vt:lpstr>
      <vt:lpstr>Tahapan Penulisan Teks Argumentasi</vt:lpstr>
      <vt:lpstr>Tahapan Prapenulisan</vt:lpstr>
      <vt:lpstr>Jenis-Jenis Teks Argumentasi</vt:lpstr>
      <vt:lpstr>Terima Kasih 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Roy Sitepu</cp:lastModifiedBy>
  <cp:revision>17</cp:revision>
  <dcterms:created xsi:type="dcterms:W3CDTF">2022-05-31T02:38:00Z</dcterms:created>
  <dcterms:modified xsi:type="dcterms:W3CDTF">2022-10-13T02:51:16Z</dcterms:modified>
</cp:coreProperties>
</file>